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70" r:id="rId1"/>
    <p:sldMasterId id="2147483894" r:id="rId2"/>
  </p:sldMasterIdLst>
  <p:notesMasterIdLst>
    <p:notesMasterId r:id="rId65"/>
  </p:notesMasterIdLst>
  <p:handoutMasterIdLst>
    <p:handoutMasterId r:id="rId66"/>
  </p:handoutMasterIdLst>
  <p:sldIdLst>
    <p:sldId id="724" r:id="rId3"/>
    <p:sldId id="958" r:id="rId4"/>
    <p:sldId id="726" r:id="rId5"/>
    <p:sldId id="920" r:id="rId6"/>
    <p:sldId id="869" r:id="rId7"/>
    <p:sldId id="1003" r:id="rId8"/>
    <p:sldId id="1004" r:id="rId9"/>
    <p:sldId id="1005" r:id="rId10"/>
    <p:sldId id="1006" r:id="rId11"/>
    <p:sldId id="1012" r:id="rId12"/>
    <p:sldId id="1008" r:id="rId13"/>
    <p:sldId id="1009" r:id="rId14"/>
    <p:sldId id="1010" r:id="rId15"/>
    <p:sldId id="1011" r:id="rId16"/>
    <p:sldId id="852" r:id="rId17"/>
    <p:sldId id="845" r:id="rId18"/>
    <p:sldId id="1002" r:id="rId19"/>
    <p:sldId id="993" r:id="rId20"/>
    <p:sldId id="886" r:id="rId21"/>
    <p:sldId id="994" r:id="rId22"/>
    <p:sldId id="995" r:id="rId23"/>
    <p:sldId id="996" r:id="rId24"/>
    <p:sldId id="969" r:id="rId25"/>
    <p:sldId id="882" r:id="rId26"/>
    <p:sldId id="990" r:id="rId27"/>
    <p:sldId id="973" r:id="rId28"/>
    <p:sldId id="976" r:id="rId29"/>
    <p:sldId id="974" r:id="rId30"/>
    <p:sldId id="975" r:id="rId31"/>
    <p:sldId id="992" r:id="rId32"/>
    <p:sldId id="1015" r:id="rId33"/>
    <p:sldId id="977" r:id="rId34"/>
    <p:sldId id="970" r:id="rId35"/>
    <p:sldId id="988" r:id="rId36"/>
    <p:sldId id="971" r:id="rId37"/>
    <p:sldId id="966" r:id="rId38"/>
    <p:sldId id="979" r:id="rId39"/>
    <p:sldId id="1014" r:id="rId40"/>
    <p:sldId id="972" r:id="rId41"/>
    <p:sldId id="978" r:id="rId42"/>
    <p:sldId id="997" r:id="rId43"/>
    <p:sldId id="980" r:id="rId44"/>
    <p:sldId id="897" r:id="rId45"/>
    <p:sldId id="981" r:id="rId46"/>
    <p:sldId id="991" r:id="rId47"/>
    <p:sldId id="982" r:id="rId48"/>
    <p:sldId id="986" r:id="rId49"/>
    <p:sldId id="1013" r:id="rId50"/>
    <p:sldId id="989" r:id="rId51"/>
    <p:sldId id="987" r:id="rId52"/>
    <p:sldId id="983" r:id="rId53"/>
    <p:sldId id="998" r:id="rId54"/>
    <p:sldId id="984" r:id="rId55"/>
    <p:sldId id="864" r:id="rId56"/>
    <p:sldId id="865" r:id="rId57"/>
    <p:sldId id="695" r:id="rId58"/>
    <p:sldId id="999" r:id="rId59"/>
    <p:sldId id="1000" r:id="rId60"/>
    <p:sldId id="1016" r:id="rId61"/>
    <p:sldId id="1001" r:id="rId62"/>
    <p:sldId id="913" r:id="rId63"/>
    <p:sldId id="914" r:id="rId6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Shannon Carto" initials="SC" lastIdx="9" clrIdx="0">
    <p:extLst/>
  </p:cmAuthor>
  <p:cmAuthor id="5" name="Dianne Saxe" initials="DSS" lastIdx="2" clrIdx="1">
    <p:extLst/>
  </p:cmAuthor>
  <p:cmAuthor id="6" name="Colleen McCauley" initials="CM" lastIdx="9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ABE"/>
    <a:srgbClr val="99CCFF"/>
    <a:srgbClr val="3D8A52"/>
    <a:srgbClr val="698B72"/>
    <a:srgbClr val="0082C3"/>
    <a:srgbClr val="956EB0"/>
    <a:srgbClr val="CF7145"/>
    <a:srgbClr val="4CA94F"/>
    <a:srgbClr val="395D77"/>
    <a:srgbClr val="00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444" autoAdjust="0"/>
    <p:restoredTop sz="92995" autoAdjust="0"/>
  </p:normalViewPr>
  <p:slideViewPr>
    <p:cSldViewPr snapToGrid="0">
      <p:cViewPr>
        <p:scale>
          <a:sx n="100" d="100"/>
          <a:sy n="100" d="100"/>
        </p:scale>
        <p:origin x="1104" y="544"/>
      </p:cViewPr>
      <p:guideLst/>
    </p:cSldViewPr>
  </p:slideViewPr>
  <p:outlineViewPr>
    <p:cViewPr>
      <p:scale>
        <a:sx n="33" d="100"/>
        <a:sy n="33" d="100"/>
      </p:scale>
      <p:origin x="0" y="-307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4"/>
    </p:cViewPr>
  </p:sorterViewPr>
  <p:notesViewPr>
    <p:cSldViewPr snapToGrid="0">
      <p:cViewPr varScale="1">
        <p:scale>
          <a:sx n="125" d="100"/>
          <a:sy n="125" d="100"/>
        </p:scale>
        <p:origin x="121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commentAuthors" Target="commentAuthors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dsaxe/Dropbox%20(Saxe%20Law)/%20SaxeFacts/Clients/Halton%20Hills%20climate%20emergency/Per%20capita%20GHG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dsaxe/Dropbox%20(Saxe%20Law)/%20SaxeFacts/Clients/Halton%20Hills%20climate%20emergency/declining%20balance%20calcul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Per capita tonnes/ year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</c:dPt>
          <c:cat>
            <c:strRef>
              <c:f>Sheet1!$A$3:$A$10</c:f>
              <c:strCache>
                <c:ptCount val="8"/>
                <c:pt idx="0">
                  <c:v>Canadians</c:v>
                </c:pt>
                <c:pt idx="1">
                  <c:v>US</c:v>
                </c:pt>
                <c:pt idx="2">
                  <c:v>Germany</c:v>
                </c:pt>
                <c:pt idx="3">
                  <c:v>Norway</c:v>
                </c:pt>
                <c:pt idx="4">
                  <c:v>China</c:v>
                </c:pt>
                <c:pt idx="5">
                  <c:v>EU</c:v>
                </c:pt>
                <c:pt idx="6">
                  <c:v>Sweden</c:v>
                </c:pt>
                <c:pt idx="7">
                  <c:v>India</c:v>
                </c:pt>
              </c:strCache>
            </c:strRef>
          </c:cat>
          <c:val>
            <c:numRef>
              <c:f>Sheet1!$B$3:$B$10</c:f>
              <c:numCache>
                <c:formatCode>General</c:formatCode>
                <c:ptCount val="8"/>
                <c:pt idx="0">
                  <c:v>16.9</c:v>
                </c:pt>
                <c:pt idx="1">
                  <c:v>15.7</c:v>
                </c:pt>
                <c:pt idx="2">
                  <c:v>9.7</c:v>
                </c:pt>
                <c:pt idx="3">
                  <c:v>8.8</c:v>
                </c:pt>
                <c:pt idx="4">
                  <c:v>7.7</c:v>
                </c:pt>
                <c:pt idx="5">
                  <c:v>7.0</c:v>
                </c:pt>
                <c:pt idx="6">
                  <c:v>5.1</c:v>
                </c:pt>
                <c:pt idx="7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1956640"/>
        <c:axId val="502123808"/>
      </c:barChart>
      <c:catAx>
        <c:axId val="50195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123808"/>
        <c:crosses val="autoZero"/>
        <c:auto val="1"/>
        <c:lblAlgn val="ctr"/>
        <c:lblOffset val="100"/>
        <c:noMultiLvlLbl val="0"/>
      </c:catAx>
      <c:valAx>
        <c:axId val="50212380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9566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Price/ tonne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Cap and trade</c:v>
                </c:pt>
                <c:pt idx="1">
                  <c:v>PC Ontario, 1/3 target</c:v>
                </c:pt>
                <c:pt idx="2">
                  <c:v>Federal carbon price, if PC target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22.0</c:v>
                </c:pt>
                <c:pt idx="1">
                  <c:v>62.0</c:v>
                </c:pt>
                <c:pt idx="2">
                  <c:v>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5650048"/>
        <c:axId val="515740736"/>
      </c:barChart>
      <c:catAx>
        <c:axId val="56565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740736"/>
        <c:crosses val="autoZero"/>
        <c:auto val="1"/>
        <c:lblAlgn val="ctr"/>
        <c:lblOffset val="100"/>
        <c:noMultiLvlLbl val="0"/>
      </c:catAx>
      <c:valAx>
        <c:axId val="515740736"/>
        <c:scaling>
          <c:orientation val="minMax"/>
        </c:scaling>
        <c:delete val="0"/>
        <c:axPos val="l"/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65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5% declining </a:t>
            </a:r>
            <a:r>
              <a:rPr lang="en-US" sz="2000" dirty="0" smtClean="0"/>
              <a:t>balance doesn’t get there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5% declining balance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xVal>
            <c:numRef>
              <c:f>Sheet1!$A$2:$A$54</c:f>
              <c:numCache>
                <c:formatCode>General</c:formatCode>
                <c:ptCount val="53"/>
                <c:pt idx="0">
                  <c:v>2017.0</c:v>
                </c:pt>
                <c:pt idx="1">
                  <c:v>2019.0</c:v>
                </c:pt>
                <c:pt idx="2">
                  <c:v>2020.0</c:v>
                </c:pt>
                <c:pt idx="3">
                  <c:v>2021.0</c:v>
                </c:pt>
                <c:pt idx="4">
                  <c:v>2022.0</c:v>
                </c:pt>
                <c:pt idx="5">
                  <c:v>2023.0</c:v>
                </c:pt>
                <c:pt idx="6">
                  <c:v>2024.0</c:v>
                </c:pt>
                <c:pt idx="7">
                  <c:v>2025.0</c:v>
                </c:pt>
                <c:pt idx="8">
                  <c:v>2026.0</c:v>
                </c:pt>
                <c:pt idx="9">
                  <c:v>2027.0</c:v>
                </c:pt>
                <c:pt idx="10">
                  <c:v>2028.0</c:v>
                </c:pt>
                <c:pt idx="11">
                  <c:v>2029.0</c:v>
                </c:pt>
                <c:pt idx="12">
                  <c:v>2030.0</c:v>
                </c:pt>
                <c:pt idx="13">
                  <c:v>2031.0</c:v>
                </c:pt>
                <c:pt idx="14">
                  <c:v>2032.0</c:v>
                </c:pt>
                <c:pt idx="15">
                  <c:v>2033.0</c:v>
                </c:pt>
                <c:pt idx="16">
                  <c:v>2034.0</c:v>
                </c:pt>
                <c:pt idx="17">
                  <c:v>2035.0</c:v>
                </c:pt>
                <c:pt idx="18">
                  <c:v>2036.0</c:v>
                </c:pt>
                <c:pt idx="19">
                  <c:v>2037.0</c:v>
                </c:pt>
                <c:pt idx="20">
                  <c:v>2038.0</c:v>
                </c:pt>
                <c:pt idx="21">
                  <c:v>2039.0</c:v>
                </c:pt>
                <c:pt idx="22">
                  <c:v>2040.0</c:v>
                </c:pt>
                <c:pt idx="23">
                  <c:v>2041.0</c:v>
                </c:pt>
                <c:pt idx="24">
                  <c:v>2042.0</c:v>
                </c:pt>
                <c:pt idx="25">
                  <c:v>2043.0</c:v>
                </c:pt>
                <c:pt idx="26">
                  <c:v>2044.0</c:v>
                </c:pt>
                <c:pt idx="27">
                  <c:v>2045.0</c:v>
                </c:pt>
                <c:pt idx="28">
                  <c:v>2046.0</c:v>
                </c:pt>
                <c:pt idx="29">
                  <c:v>2047.0</c:v>
                </c:pt>
                <c:pt idx="30">
                  <c:v>2048.0</c:v>
                </c:pt>
                <c:pt idx="31">
                  <c:v>2049.0</c:v>
                </c:pt>
                <c:pt idx="32">
                  <c:v>2050.0</c:v>
                </c:pt>
                <c:pt idx="33">
                  <c:v>2051.0</c:v>
                </c:pt>
                <c:pt idx="34">
                  <c:v>2052.0</c:v>
                </c:pt>
                <c:pt idx="35">
                  <c:v>2053.0</c:v>
                </c:pt>
                <c:pt idx="36">
                  <c:v>2054.0</c:v>
                </c:pt>
                <c:pt idx="37">
                  <c:v>2055.0</c:v>
                </c:pt>
                <c:pt idx="38">
                  <c:v>2056.0</c:v>
                </c:pt>
                <c:pt idx="39">
                  <c:v>2057.0</c:v>
                </c:pt>
                <c:pt idx="40">
                  <c:v>2058.0</c:v>
                </c:pt>
                <c:pt idx="41">
                  <c:v>2059.0</c:v>
                </c:pt>
                <c:pt idx="42">
                  <c:v>2060.0</c:v>
                </c:pt>
                <c:pt idx="43">
                  <c:v>2061.0</c:v>
                </c:pt>
                <c:pt idx="44">
                  <c:v>2062.0</c:v>
                </c:pt>
                <c:pt idx="45">
                  <c:v>2063.0</c:v>
                </c:pt>
                <c:pt idx="46">
                  <c:v>2064.0</c:v>
                </c:pt>
                <c:pt idx="47">
                  <c:v>2065.0</c:v>
                </c:pt>
                <c:pt idx="48">
                  <c:v>2066.0</c:v>
                </c:pt>
                <c:pt idx="49">
                  <c:v>2067.0</c:v>
                </c:pt>
                <c:pt idx="50">
                  <c:v>2068.0</c:v>
                </c:pt>
                <c:pt idx="51">
                  <c:v>2069.0</c:v>
                </c:pt>
                <c:pt idx="52">
                  <c:v>2070.0</c:v>
                </c:pt>
              </c:numCache>
            </c:numRef>
          </c:xVal>
          <c:yVal>
            <c:numRef>
              <c:f>Sheet1!$B$2:$B$54</c:f>
              <c:numCache>
                <c:formatCode>General</c:formatCode>
                <c:ptCount val="53"/>
                <c:pt idx="0">
                  <c:v>100.0</c:v>
                </c:pt>
                <c:pt idx="1">
                  <c:v>95.0</c:v>
                </c:pt>
                <c:pt idx="2">
                  <c:v>90.25</c:v>
                </c:pt>
                <c:pt idx="3">
                  <c:v>85.7375</c:v>
                </c:pt>
                <c:pt idx="4">
                  <c:v>81.450625</c:v>
                </c:pt>
                <c:pt idx="5">
                  <c:v>77.37809374999998</c:v>
                </c:pt>
                <c:pt idx="6">
                  <c:v>73.50918906249971</c:v>
                </c:pt>
                <c:pt idx="7">
                  <c:v>69.833729609375</c:v>
                </c:pt>
                <c:pt idx="8">
                  <c:v>66.34204312890623</c:v>
                </c:pt>
                <c:pt idx="9">
                  <c:v>63.02494097246091</c:v>
                </c:pt>
                <c:pt idx="10">
                  <c:v>59.87369392383786</c:v>
                </c:pt>
                <c:pt idx="11">
                  <c:v>56.88000922764594</c:v>
                </c:pt>
                <c:pt idx="12">
                  <c:v>54.03600876626354</c:v>
                </c:pt>
                <c:pt idx="13">
                  <c:v>51.33420832795048</c:v>
                </c:pt>
                <c:pt idx="14">
                  <c:v>48.76749791155295</c:v>
                </c:pt>
                <c:pt idx="15">
                  <c:v>46.3291230159753</c:v>
                </c:pt>
                <c:pt idx="16">
                  <c:v>44.01266686517639</c:v>
                </c:pt>
                <c:pt idx="17">
                  <c:v>41.81203352191771</c:v>
                </c:pt>
                <c:pt idx="18">
                  <c:v>39.72143184582181</c:v>
                </c:pt>
                <c:pt idx="19">
                  <c:v>37.73536025353072</c:v>
                </c:pt>
                <c:pt idx="20">
                  <c:v>35.84859224085418</c:v>
                </c:pt>
                <c:pt idx="21">
                  <c:v>34.05616262881148</c:v>
                </c:pt>
                <c:pt idx="22">
                  <c:v>32.35335449737089</c:v>
                </c:pt>
                <c:pt idx="23">
                  <c:v>30.73568677250232</c:v>
                </c:pt>
                <c:pt idx="24">
                  <c:v>29.19890243387724</c:v>
                </c:pt>
                <c:pt idx="25">
                  <c:v>27.73895731218337</c:v>
                </c:pt>
                <c:pt idx="26">
                  <c:v>26.3520094465742</c:v>
                </c:pt>
                <c:pt idx="27">
                  <c:v>25.0344089742455</c:v>
                </c:pt>
                <c:pt idx="28">
                  <c:v>23.78268852553308</c:v>
                </c:pt>
                <c:pt idx="29">
                  <c:v>22.59355409925655</c:v>
                </c:pt>
                <c:pt idx="30">
                  <c:v>21.46387639429372</c:v>
                </c:pt>
                <c:pt idx="31">
                  <c:v>20.39068257457888</c:v>
                </c:pt>
                <c:pt idx="32">
                  <c:v>19.37114844585008</c:v>
                </c:pt>
                <c:pt idx="33">
                  <c:v>18.40259102355758</c:v>
                </c:pt>
                <c:pt idx="34">
                  <c:v>17.48246147237968</c:v>
                </c:pt>
                <c:pt idx="35">
                  <c:v>16.60833839876071</c:v>
                </c:pt>
                <c:pt idx="36">
                  <c:v>15.77792147882267</c:v>
                </c:pt>
                <c:pt idx="37">
                  <c:v>14.98902540488154</c:v>
                </c:pt>
                <c:pt idx="38">
                  <c:v>14.23957413463746</c:v>
                </c:pt>
                <c:pt idx="39">
                  <c:v>13.52759542790559</c:v>
                </c:pt>
                <c:pt idx="40">
                  <c:v>12.85121565651031</c:v>
                </c:pt>
                <c:pt idx="41">
                  <c:v>12.2086548736848</c:v>
                </c:pt>
                <c:pt idx="42">
                  <c:v>11.59822213000055</c:v>
                </c:pt>
                <c:pt idx="43">
                  <c:v>11.01831102350052</c:v>
                </c:pt>
                <c:pt idx="44">
                  <c:v>10.4673954723255</c:v>
                </c:pt>
                <c:pt idx="45">
                  <c:v>9.94402569870922</c:v>
                </c:pt>
                <c:pt idx="46">
                  <c:v>9.44682441377376</c:v>
                </c:pt>
                <c:pt idx="47">
                  <c:v>8.97448319308507</c:v>
                </c:pt>
                <c:pt idx="48">
                  <c:v>8.525759033430816</c:v>
                </c:pt>
                <c:pt idx="49">
                  <c:v>8.099471081759273</c:v>
                </c:pt>
                <c:pt idx="50">
                  <c:v>7.694497527671281</c:v>
                </c:pt>
                <c:pt idx="51">
                  <c:v>7.309772651287744</c:v>
                </c:pt>
                <c:pt idx="52">
                  <c:v>6.944284018723357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788624"/>
        <c:axId val="515789984"/>
      </c:scatterChart>
      <c:valAx>
        <c:axId val="515788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789984"/>
        <c:crosses val="autoZero"/>
        <c:crossBetween val="midCat"/>
      </c:valAx>
      <c:valAx>
        <c:axId val="5157899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788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image" Target="../media/image51.png"/><Relationship Id="rId2" Type="http://schemas.openxmlformats.org/officeDocument/2006/relationships/image" Target="../media/image5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image" Target="../media/image51.png"/><Relationship Id="rId2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759F94-2C6F-4615-8AC6-38781B100DC5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F12E08-A53C-46D3-8534-6FE81CCBAB6C}">
      <dgm:prSet phldrT="[Text]" custT="1"/>
      <dgm:spPr/>
      <dgm:t>
        <a:bodyPr/>
        <a:lstStyle/>
        <a:p>
          <a:r>
            <a:rPr lang="en-CA" sz="2400" b="1" dirty="0">
              <a:latin typeface="Arial" panose="020B0604020202020204" pitchFamily="34" charset="0"/>
              <a:cs typeface="Arial" panose="020B0604020202020204" pitchFamily="34" charset="0"/>
            </a:rPr>
            <a:t>Reduced Reliance on Fossil Fuels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B00673-970A-4133-87FD-50C5FA2A0D73}" type="parTrans" cxnId="{6FB1CF67-E37D-4DEE-A007-1D181ECBA75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869EEB-37F0-4FB5-B29F-A7D21E773C9B}" type="sibTrans" cxnId="{6FB1CF67-E37D-4DEE-A007-1D181ECBA75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4F5654-26F8-49EF-A264-A3A7CDF50707}">
      <dgm:prSet phldrT="[Text]" custT="1"/>
      <dgm:spPr/>
      <dgm:t>
        <a:bodyPr/>
        <a:lstStyle/>
        <a:p>
          <a:pPr algn="ctr"/>
          <a:r>
            <a:rPr lang="en-CA" sz="1400" b="1" dirty="0">
              <a:latin typeface="Arial" panose="020B0604020202020204" pitchFamily="34" charset="0"/>
              <a:cs typeface="Arial" panose="020B0604020202020204" pitchFamily="34" charset="0"/>
            </a:rPr>
            <a:t>Economic Growth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DB40D4-C20C-4ECB-963B-78155B6CBE99}" type="parTrans" cxnId="{0765939C-B935-4D92-B244-573C83A81DA4}">
      <dgm:prSet custT="1"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0088D-D146-42DF-B82B-94FED1DD17F3}" type="sibTrans" cxnId="{0765939C-B935-4D92-B244-573C83A81DA4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0E9EE3-4976-4FCF-B988-FFAFD90507A0}">
      <dgm:prSet phldrT="[Text]" custT="1"/>
      <dgm:spPr/>
      <dgm:t>
        <a:bodyPr/>
        <a:lstStyle/>
        <a:p>
          <a:pPr algn="ctr"/>
          <a:r>
            <a:rPr lang="en-CA" sz="1400" b="1" dirty="0">
              <a:latin typeface="Arial" panose="020B0604020202020204" pitchFamily="34" charset="0"/>
              <a:cs typeface="Arial" panose="020B0604020202020204" pitchFamily="34" charset="0"/>
            </a:rPr>
            <a:t>Energy Resilience</a:t>
          </a:r>
        </a:p>
      </dgm:t>
    </dgm:pt>
    <dgm:pt modelId="{138A1DBF-8F9C-4A59-9822-2B43F802059A}" type="parTrans" cxnId="{246069D6-50F3-4EB6-868B-46A1238A7608}">
      <dgm:prSet custT="1"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45D2D5-96EE-4EF1-8B9A-B3931505727F}" type="sibTrans" cxnId="{246069D6-50F3-4EB6-868B-46A1238A7608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E30848-2CA6-47FE-A3E3-8ACE62DBD931}">
      <dgm:prSet phldrT="[Text]" custT="1"/>
      <dgm:spPr/>
      <dgm:t>
        <a:bodyPr/>
        <a:lstStyle/>
        <a:p>
          <a:pPr algn="ctr"/>
          <a:r>
            <a:rPr lang="en-CA" sz="1300" b="1" dirty="0">
              <a:latin typeface="Arial" panose="020B0604020202020204" pitchFamily="34" charset="0"/>
              <a:cs typeface="Arial" panose="020B0604020202020204" pitchFamily="34" charset="0"/>
            </a:rPr>
            <a:t>Environmental Sustainability</a:t>
          </a:r>
        </a:p>
      </dgm:t>
    </dgm:pt>
    <dgm:pt modelId="{942C9133-E81A-48FE-99DF-795EEF46249F}" type="parTrans" cxnId="{9777E193-732B-49D8-B9F9-A925B237B0C8}">
      <dgm:prSet custT="1"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9343C4-100F-415A-A0D7-FE1E49C9D187}" type="sibTrans" cxnId="{9777E193-732B-49D8-B9F9-A925B237B0C8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1D31EE-A9AA-466C-A626-01C69800898D}">
      <dgm:prSet phldrT="[Text]" custT="1"/>
      <dgm:spPr/>
      <dgm:t>
        <a:bodyPr/>
        <a:lstStyle/>
        <a:p>
          <a:pPr algn="ctr"/>
          <a:r>
            <a:rPr lang="en-CA" sz="1400" b="1" dirty="0">
              <a:latin typeface="Arial" panose="020B0604020202020204" pitchFamily="34" charset="0"/>
              <a:cs typeface="Arial" panose="020B0604020202020204" pitchFamily="34" charset="0"/>
            </a:rPr>
            <a:t>Lower   Energy Bills</a:t>
          </a:r>
        </a:p>
      </dgm:t>
    </dgm:pt>
    <dgm:pt modelId="{198FB5EC-E02B-4602-8086-5E4C3DC25C78}" type="parTrans" cxnId="{4F3D418E-79F7-42B6-9C05-3A0A5E7336B4}">
      <dgm:prSet custT="1"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DABA6A-77DB-47DC-A44F-BD70510A8DF0}" type="sibTrans" cxnId="{4F3D418E-79F7-42B6-9C05-3A0A5E7336B4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D8700C-C895-4350-9B93-24C6BE76DBC9}">
      <dgm:prSet phldrT="[Text]" custT="1"/>
      <dgm:spPr/>
      <dgm:t>
        <a:bodyPr/>
        <a:lstStyle/>
        <a:p>
          <a:pPr algn="ctr"/>
          <a:r>
            <a:rPr lang="en-CA" sz="1400" b="1" dirty="0">
              <a:latin typeface="Arial" panose="020B0604020202020204" pitchFamily="34" charset="0"/>
              <a:cs typeface="Arial" panose="020B0604020202020204" pitchFamily="34" charset="0"/>
            </a:rPr>
            <a:t>Human  Health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B8BAE9-3855-4CAA-B164-687F194F3BA7}" type="parTrans" cxnId="{EEFDEE7F-6E54-4471-9BDA-CC84CB224CC3}">
      <dgm:prSet custT="1"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D048EE-735F-41FC-B4FE-E9986C56DDAA}" type="sibTrans" cxnId="{EEFDEE7F-6E54-4471-9BDA-CC84CB224CC3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B54366-FD89-4C25-92AB-AC77D3BD000C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CA" sz="1400" b="1" dirty="0">
              <a:latin typeface="Arial" panose="020B0604020202020204" pitchFamily="34" charset="0"/>
              <a:cs typeface="Arial" panose="020B0604020202020204" pitchFamily="34" charset="0"/>
            </a:rPr>
            <a:t>Competitive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dirty="0">
              <a:latin typeface="Arial" panose="020B0604020202020204" pitchFamily="34" charset="0"/>
              <a:cs typeface="Arial" panose="020B0604020202020204" pitchFamily="34" charset="0"/>
            </a:rPr>
            <a:t>Businesses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BFDA21-41BB-4746-A1ED-5FCF9921F2C5}" type="parTrans" cxnId="{BA2B4F77-3631-4910-BA12-FFD8F1A926AA}">
      <dgm:prSet custT="1"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4428B-FC54-4EFE-9626-535F84F95B00}" type="sibTrans" cxnId="{BA2B4F77-3631-4910-BA12-FFD8F1A926A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6D3F80-780A-4D66-B849-FEC2779C3D47}">
      <dgm:prSet phldrT="[Text]" custT="1"/>
      <dgm:spPr/>
      <dgm:t>
        <a:bodyPr/>
        <a:lstStyle/>
        <a:p>
          <a:pPr algn="ctr"/>
          <a:r>
            <a:rPr lang="en-CA" sz="1400" b="1" dirty="0">
              <a:latin typeface="Arial" panose="020B0604020202020204" pitchFamily="34" charset="0"/>
              <a:cs typeface="Arial" panose="020B0604020202020204" pitchFamily="34" charset="0"/>
            </a:rPr>
            <a:t>Government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884F2-8B09-4DA5-865D-0760F9FF3E6B}" type="parTrans" cxnId="{05713911-5391-4626-94CE-1DE2F6D0FFC7}">
      <dgm:prSet custT="1"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F2056-1EE6-4D0F-8147-C445931E74D2}" type="sibTrans" cxnId="{05713911-5391-4626-94CE-1DE2F6D0FFC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F2276-249A-461A-B234-C0C63B2919E9}" type="pres">
      <dgm:prSet presAssocID="{1B759F94-2C6F-4615-8AC6-38781B100DC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A2C322-387E-4EFC-B85F-98C80EDE93D2}" type="pres">
      <dgm:prSet presAssocID="{01F12E08-A53C-46D3-8534-6FE81CCBAB6C}" presName="centerShape" presStyleLbl="node0" presStyleIdx="0" presStyleCnt="1" custScaleX="110398" custScaleY="117105"/>
      <dgm:spPr/>
      <dgm:t>
        <a:bodyPr/>
        <a:lstStyle/>
        <a:p>
          <a:endParaRPr lang="en-US"/>
        </a:p>
      </dgm:t>
    </dgm:pt>
    <dgm:pt modelId="{DF9FD049-1826-4813-9B72-0079BB205F8D}" type="pres">
      <dgm:prSet presAssocID="{D28884F2-8B09-4DA5-865D-0760F9FF3E6B}" presName="parTrans" presStyleLbl="sibTrans2D1" presStyleIdx="0" presStyleCnt="7"/>
      <dgm:spPr/>
      <dgm:t>
        <a:bodyPr/>
        <a:lstStyle/>
        <a:p>
          <a:endParaRPr lang="en-US"/>
        </a:p>
      </dgm:t>
    </dgm:pt>
    <dgm:pt modelId="{86D43BD5-6EB9-4104-9650-EF51DD23E258}" type="pres">
      <dgm:prSet presAssocID="{D28884F2-8B09-4DA5-865D-0760F9FF3E6B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211FAC2E-76CD-400C-8EC1-F919CD929BE9}" type="pres">
      <dgm:prSet presAssocID="{606D3F80-780A-4D66-B849-FEC2779C3D47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25633-2EA3-4C85-A1F2-503AED37B165}" type="pres">
      <dgm:prSet presAssocID="{DCDB40D4-C20C-4ECB-963B-78155B6CBE99}" presName="parTrans" presStyleLbl="sibTrans2D1" presStyleIdx="1" presStyleCnt="7"/>
      <dgm:spPr/>
      <dgm:t>
        <a:bodyPr/>
        <a:lstStyle/>
        <a:p>
          <a:endParaRPr lang="en-US"/>
        </a:p>
      </dgm:t>
    </dgm:pt>
    <dgm:pt modelId="{1053E354-0C33-476E-8298-909E97A13AC9}" type="pres">
      <dgm:prSet presAssocID="{DCDB40D4-C20C-4ECB-963B-78155B6CBE99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53A318C3-FE9F-4FB2-AC5A-EB9E907B3E5B}" type="pres">
      <dgm:prSet presAssocID="{B14F5654-26F8-49EF-A264-A3A7CDF5070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64190-6E64-40D1-B032-0BAB1B1189C2}" type="pres">
      <dgm:prSet presAssocID="{198FB5EC-E02B-4602-8086-5E4C3DC25C78}" presName="parTrans" presStyleLbl="sibTrans2D1" presStyleIdx="2" presStyleCnt="7"/>
      <dgm:spPr/>
      <dgm:t>
        <a:bodyPr/>
        <a:lstStyle/>
        <a:p>
          <a:endParaRPr lang="en-US"/>
        </a:p>
      </dgm:t>
    </dgm:pt>
    <dgm:pt modelId="{6CA8D660-3032-4DCC-9056-92017469034A}" type="pres">
      <dgm:prSet presAssocID="{198FB5EC-E02B-4602-8086-5E4C3DC25C78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FCFA79ED-4E9A-413B-BD50-17DEE91EB4A5}" type="pres">
      <dgm:prSet presAssocID="{B21D31EE-A9AA-466C-A626-01C69800898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11475-A302-40BD-A907-F0631BEE2D33}" type="pres">
      <dgm:prSet presAssocID="{E0BFDA21-41BB-4746-A1ED-5FCF9921F2C5}" presName="parTrans" presStyleLbl="sibTrans2D1" presStyleIdx="3" presStyleCnt="7"/>
      <dgm:spPr/>
      <dgm:t>
        <a:bodyPr/>
        <a:lstStyle/>
        <a:p>
          <a:endParaRPr lang="en-US"/>
        </a:p>
      </dgm:t>
    </dgm:pt>
    <dgm:pt modelId="{3DC02B88-F6BA-4B25-8626-DC0BA27515DD}" type="pres">
      <dgm:prSet presAssocID="{E0BFDA21-41BB-4746-A1ED-5FCF9921F2C5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2C67BB77-744B-4417-9067-BAD325500271}" type="pres">
      <dgm:prSet presAssocID="{E4B54366-FD89-4C25-92AB-AC77D3BD000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76EC0-F418-48B5-B018-9EC7620B1C23}" type="pres">
      <dgm:prSet presAssocID="{138A1DBF-8F9C-4A59-9822-2B43F802059A}" presName="parTrans" presStyleLbl="sibTrans2D1" presStyleIdx="4" presStyleCnt="7"/>
      <dgm:spPr/>
      <dgm:t>
        <a:bodyPr/>
        <a:lstStyle/>
        <a:p>
          <a:endParaRPr lang="en-US"/>
        </a:p>
      </dgm:t>
    </dgm:pt>
    <dgm:pt modelId="{D8E76F0A-FE32-4EC6-883E-FDE521DE1AF0}" type="pres">
      <dgm:prSet presAssocID="{138A1DBF-8F9C-4A59-9822-2B43F802059A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AECC6D89-D6AB-441F-A269-E554B5C4A048}" type="pres">
      <dgm:prSet presAssocID="{F30E9EE3-4976-4FCF-B988-FFAFD90507A0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98221-79AC-4CA6-9B3A-62880A04E96F}" type="pres">
      <dgm:prSet presAssocID="{942C9133-E81A-48FE-99DF-795EEF46249F}" presName="parTrans" presStyleLbl="sibTrans2D1" presStyleIdx="5" presStyleCnt="7"/>
      <dgm:spPr/>
      <dgm:t>
        <a:bodyPr/>
        <a:lstStyle/>
        <a:p>
          <a:endParaRPr lang="en-US"/>
        </a:p>
      </dgm:t>
    </dgm:pt>
    <dgm:pt modelId="{393119F8-614B-4A2A-A0DA-2D7959416109}" type="pres">
      <dgm:prSet presAssocID="{942C9133-E81A-48FE-99DF-795EEF46249F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894B129C-ACA7-4263-944F-EED4BE3144D6}" type="pres">
      <dgm:prSet presAssocID="{50E30848-2CA6-47FE-A3E3-8ACE62DBD93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47277-5493-418A-A61E-147B72F3750D}" type="pres">
      <dgm:prSet presAssocID="{AFB8BAE9-3855-4CAA-B164-687F194F3BA7}" presName="parTrans" presStyleLbl="sibTrans2D1" presStyleIdx="6" presStyleCnt="7"/>
      <dgm:spPr/>
      <dgm:t>
        <a:bodyPr/>
        <a:lstStyle/>
        <a:p>
          <a:endParaRPr lang="en-US"/>
        </a:p>
      </dgm:t>
    </dgm:pt>
    <dgm:pt modelId="{3A5BDC1B-4B0D-4E1C-9C94-1DFC93BCCDF7}" type="pres">
      <dgm:prSet presAssocID="{AFB8BAE9-3855-4CAA-B164-687F194F3BA7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B1E5FD63-B4DA-4D95-ABDB-788772AD5B0B}" type="pres">
      <dgm:prSet presAssocID="{40D8700C-C895-4350-9B93-24C6BE76DBC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EDB66D-FEA2-0D41-A95B-6CC82AD77AFB}" type="presOf" srcId="{E0BFDA21-41BB-4746-A1ED-5FCF9921F2C5}" destId="{09A11475-A302-40BD-A907-F0631BEE2D33}" srcOrd="0" destOrd="0" presId="urn:microsoft.com/office/officeart/2005/8/layout/radial5"/>
    <dgm:cxn modelId="{57BD2D78-0486-FF43-A49C-E69D2B5578AD}" type="presOf" srcId="{AFB8BAE9-3855-4CAA-B164-687F194F3BA7}" destId="{74047277-5493-418A-A61E-147B72F3750D}" srcOrd="0" destOrd="0" presId="urn:microsoft.com/office/officeart/2005/8/layout/radial5"/>
    <dgm:cxn modelId="{EEFDEE7F-6E54-4471-9BDA-CC84CB224CC3}" srcId="{01F12E08-A53C-46D3-8534-6FE81CCBAB6C}" destId="{40D8700C-C895-4350-9B93-24C6BE76DBC9}" srcOrd="6" destOrd="0" parTransId="{AFB8BAE9-3855-4CAA-B164-687F194F3BA7}" sibTransId="{F5D048EE-735F-41FC-B4FE-E9986C56DDAA}"/>
    <dgm:cxn modelId="{246069D6-50F3-4EB6-868B-46A1238A7608}" srcId="{01F12E08-A53C-46D3-8534-6FE81CCBAB6C}" destId="{F30E9EE3-4976-4FCF-B988-FFAFD90507A0}" srcOrd="4" destOrd="0" parTransId="{138A1DBF-8F9C-4A59-9822-2B43F802059A}" sibTransId="{6B45D2D5-96EE-4EF1-8B9A-B3931505727F}"/>
    <dgm:cxn modelId="{7AC77628-0AD0-FB4B-B2F3-23D6063483EE}" type="presOf" srcId="{01F12E08-A53C-46D3-8534-6FE81CCBAB6C}" destId="{76A2C322-387E-4EFC-B85F-98C80EDE93D2}" srcOrd="0" destOrd="0" presId="urn:microsoft.com/office/officeart/2005/8/layout/radial5"/>
    <dgm:cxn modelId="{896A79AC-F329-5B4C-AA7A-96BC73CCC396}" type="presOf" srcId="{138A1DBF-8F9C-4A59-9822-2B43F802059A}" destId="{6F176EC0-F418-48B5-B018-9EC7620B1C23}" srcOrd="0" destOrd="0" presId="urn:microsoft.com/office/officeart/2005/8/layout/radial5"/>
    <dgm:cxn modelId="{70C3E722-D96A-3F4C-A597-0EF310F1DAD6}" type="presOf" srcId="{B14F5654-26F8-49EF-A264-A3A7CDF50707}" destId="{53A318C3-FE9F-4FB2-AC5A-EB9E907B3E5B}" srcOrd="0" destOrd="0" presId="urn:microsoft.com/office/officeart/2005/8/layout/radial5"/>
    <dgm:cxn modelId="{0765939C-B935-4D92-B244-573C83A81DA4}" srcId="{01F12E08-A53C-46D3-8534-6FE81CCBAB6C}" destId="{B14F5654-26F8-49EF-A264-A3A7CDF50707}" srcOrd="1" destOrd="0" parTransId="{DCDB40D4-C20C-4ECB-963B-78155B6CBE99}" sibTransId="{26B0088D-D146-42DF-B82B-94FED1DD17F3}"/>
    <dgm:cxn modelId="{B3D9D113-16BB-B143-89EA-36A98C306932}" type="presOf" srcId="{942C9133-E81A-48FE-99DF-795EEF46249F}" destId="{393119F8-614B-4A2A-A0DA-2D7959416109}" srcOrd="1" destOrd="0" presId="urn:microsoft.com/office/officeart/2005/8/layout/radial5"/>
    <dgm:cxn modelId="{BA2B4F77-3631-4910-BA12-FFD8F1A926AA}" srcId="{01F12E08-A53C-46D3-8534-6FE81CCBAB6C}" destId="{E4B54366-FD89-4C25-92AB-AC77D3BD000C}" srcOrd="3" destOrd="0" parTransId="{E0BFDA21-41BB-4746-A1ED-5FCF9921F2C5}" sibTransId="{1E44428B-FC54-4EFE-9626-535F84F95B00}"/>
    <dgm:cxn modelId="{CE6C905F-DAA2-9E40-8286-B2ADE0A13B97}" type="presOf" srcId="{DCDB40D4-C20C-4ECB-963B-78155B6CBE99}" destId="{1053E354-0C33-476E-8298-909E97A13AC9}" srcOrd="1" destOrd="0" presId="urn:microsoft.com/office/officeart/2005/8/layout/radial5"/>
    <dgm:cxn modelId="{62D4E26C-1872-DA41-8A40-22E40BBF03BC}" type="presOf" srcId="{B21D31EE-A9AA-466C-A626-01C69800898D}" destId="{FCFA79ED-4E9A-413B-BD50-17DEE91EB4A5}" srcOrd="0" destOrd="0" presId="urn:microsoft.com/office/officeart/2005/8/layout/radial5"/>
    <dgm:cxn modelId="{0A815E85-783F-6247-B0B8-E086A5A2BBA8}" type="presOf" srcId="{E0BFDA21-41BB-4746-A1ED-5FCF9921F2C5}" destId="{3DC02B88-F6BA-4B25-8626-DC0BA27515DD}" srcOrd="1" destOrd="0" presId="urn:microsoft.com/office/officeart/2005/8/layout/radial5"/>
    <dgm:cxn modelId="{EE21127A-D465-6A4A-A411-9AF16BE73275}" type="presOf" srcId="{D28884F2-8B09-4DA5-865D-0760F9FF3E6B}" destId="{86D43BD5-6EB9-4104-9650-EF51DD23E258}" srcOrd="1" destOrd="0" presId="urn:microsoft.com/office/officeart/2005/8/layout/radial5"/>
    <dgm:cxn modelId="{4F3D418E-79F7-42B6-9C05-3A0A5E7336B4}" srcId="{01F12E08-A53C-46D3-8534-6FE81CCBAB6C}" destId="{B21D31EE-A9AA-466C-A626-01C69800898D}" srcOrd="2" destOrd="0" parTransId="{198FB5EC-E02B-4602-8086-5E4C3DC25C78}" sibTransId="{F2DABA6A-77DB-47DC-A44F-BD70510A8DF0}"/>
    <dgm:cxn modelId="{D6CC3353-C6D1-A24A-B85E-F90F3C9AF5ED}" type="presOf" srcId="{F30E9EE3-4976-4FCF-B988-FFAFD90507A0}" destId="{AECC6D89-D6AB-441F-A269-E554B5C4A048}" srcOrd="0" destOrd="0" presId="urn:microsoft.com/office/officeart/2005/8/layout/radial5"/>
    <dgm:cxn modelId="{F8254499-B7CE-C84A-86E4-861A05C4E903}" type="presOf" srcId="{606D3F80-780A-4D66-B849-FEC2779C3D47}" destId="{211FAC2E-76CD-400C-8EC1-F919CD929BE9}" srcOrd="0" destOrd="0" presId="urn:microsoft.com/office/officeart/2005/8/layout/radial5"/>
    <dgm:cxn modelId="{A95F9DED-8F5D-A944-9379-739D5D77989D}" type="presOf" srcId="{1B759F94-2C6F-4615-8AC6-38781B100DC5}" destId="{89EF2276-249A-461A-B234-C0C63B2919E9}" srcOrd="0" destOrd="0" presId="urn:microsoft.com/office/officeart/2005/8/layout/radial5"/>
    <dgm:cxn modelId="{05713911-5391-4626-94CE-1DE2F6D0FFC7}" srcId="{01F12E08-A53C-46D3-8534-6FE81CCBAB6C}" destId="{606D3F80-780A-4D66-B849-FEC2779C3D47}" srcOrd="0" destOrd="0" parTransId="{D28884F2-8B09-4DA5-865D-0760F9FF3E6B}" sibTransId="{6D8F2056-1EE6-4D0F-8147-C445931E74D2}"/>
    <dgm:cxn modelId="{86300051-E27E-2C47-9499-D85F3AEC0441}" type="presOf" srcId="{40D8700C-C895-4350-9B93-24C6BE76DBC9}" destId="{B1E5FD63-B4DA-4D95-ABDB-788772AD5B0B}" srcOrd="0" destOrd="0" presId="urn:microsoft.com/office/officeart/2005/8/layout/radial5"/>
    <dgm:cxn modelId="{9BAEBC39-E15D-AB4E-9828-F5C6973F700A}" type="presOf" srcId="{AFB8BAE9-3855-4CAA-B164-687F194F3BA7}" destId="{3A5BDC1B-4B0D-4E1C-9C94-1DFC93BCCDF7}" srcOrd="1" destOrd="0" presId="urn:microsoft.com/office/officeart/2005/8/layout/radial5"/>
    <dgm:cxn modelId="{77C29D0D-F112-624D-A427-9D415130FF7B}" type="presOf" srcId="{138A1DBF-8F9C-4A59-9822-2B43F802059A}" destId="{D8E76F0A-FE32-4EC6-883E-FDE521DE1AF0}" srcOrd="1" destOrd="0" presId="urn:microsoft.com/office/officeart/2005/8/layout/radial5"/>
    <dgm:cxn modelId="{93D9A7EC-7EC4-6647-A0DA-31EE594A9DE3}" type="presOf" srcId="{198FB5EC-E02B-4602-8086-5E4C3DC25C78}" destId="{6CA8D660-3032-4DCC-9056-92017469034A}" srcOrd="1" destOrd="0" presId="urn:microsoft.com/office/officeart/2005/8/layout/radial5"/>
    <dgm:cxn modelId="{9777E193-732B-49D8-B9F9-A925B237B0C8}" srcId="{01F12E08-A53C-46D3-8534-6FE81CCBAB6C}" destId="{50E30848-2CA6-47FE-A3E3-8ACE62DBD931}" srcOrd="5" destOrd="0" parTransId="{942C9133-E81A-48FE-99DF-795EEF46249F}" sibTransId="{0E9343C4-100F-415A-A0D7-FE1E49C9D187}"/>
    <dgm:cxn modelId="{1801170C-3267-1C4A-AF8A-5625B1B4E6DD}" type="presOf" srcId="{942C9133-E81A-48FE-99DF-795EEF46249F}" destId="{83A98221-79AC-4CA6-9B3A-62880A04E96F}" srcOrd="0" destOrd="0" presId="urn:microsoft.com/office/officeart/2005/8/layout/radial5"/>
    <dgm:cxn modelId="{A170CEC5-8DE5-044D-BB58-E7CACB6E8A41}" type="presOf" srcId="{198FB5EC-E02B-4602-8086-5E4C3DC25C78}" destId="{93064190-6E64-40D1-B032-0BAB1B1189C2}" srcOrd="0" destOrd="0" presId="urn:microsoft.com/office/officeart/2005/8/layout/radial5"/>
    <dgm:cxn modelId="{484C501A-70DE-9641-A25D-3F08B035F591}" type="presOf" srcId="{E4B54366-FD89-4C25-92AB-AC77D3BD000C}" destId="{2C67BB77-744B-4417-9067-BAD325500271}" srcOrd="0" destOrd="0" presId="urn:microsoft.com/office/officeart/2005/8/layout/radial5"/>
    <dgm:cxn modelId="{CD2FAD73-62B9-3040-8F03-EB44B74A615A}" type="presOf" srcId="{D28884F2-8B09-4DA5-865D-0760F9FF3E6B}" destId="{DF9FD049-1826-4813-9B72-0079BB205F8D}" srcOrd="0" destOrd="0" presId="urn:microsoft.com/office/officeart/2005/8/layout/radial5"/>
    <dgm:cxn modelId="{33D86FCD-46CB-D24E-911A-0DB501D87B52}" type="presOf" srcId="{DCDB40D4-C20C-4ECB-963B-78155B6CBE99}" destId="{9D925633-2EA3-4C85-A1F2-503AED37B165}" srcOrd="0" destOrd="0" presId="urn:microsoft.com/office/officeart/2005/8/layout/radial5"/>
    <dgm:cxn modelId="{FB92F943-390B-2F47-965D-BAD45A504A7D}" type="presOf" srcId="{50E30848-2CA6-47FE-A3E3-8ACE62DBD931}" destId="{894B129C-ACA7-4263-944F-EED4BE3144D6}" srcOrd="0" destOrd="0" presId="urn:microsoft.com/office/officeart/2005/8/layout/radial5"/>
    <dgm:cxn modelId="{6FB1CF67-E37D-4DEE-A007-1D181ECBA75A}" srcId="{1B759F94-2C6F-4615-8AC6-38781B100DC5}" destId="{01F12E08-A53C-46D3-8534-6FE81CCBAB6C}" srcOrd="0" destOrd="0" parTransId="{3AB00673-970A-4133-87FD-50C5FA2A0D73}" sibTransId="{E1869EEB-37F0-4FB5-B29F-A7D21E773C9B}"/>
    <dgm:cxn modelId="{AF0FBAE7-6EDA-CA48-86CC-23EBB882E5FA}" type="presParOf" srcId="{89EF2276-249A-461A-B234-C0C63B2919E9}" destId="{76A2C322-387E-4EFC-B85F-98C80EDE93D2}" srcOrd="0" destOrd="0" presId="urn:microsoft.com/office/officeart/2005/8/layout/radial5"/>
    <dgm:cxn modelId="{55684659-FFDB-044D-8C35-6A36E4A3E791}" type="presParOf" srcId="{89EF2276-249A-461A-B234-C0C63B2919E9}" destId="{DF9FD049-1826-4813-9B72-0079BB205F8D}" srcOrd="1" destOrd="0" presId="urn:microsoft.com/office/officeart/2005/8/layout/radial5"/>
    <dgm:cxn modelId="{8B692937-8D04-BD48-AC80-8A61D5B03861}" type="presParOf" srcId="{DF9FD049-1826-4813-9B72-0079BB205F8D}" destId="{86D43BD5-6EB9-4104-9650-EF51DD23E258}" srcOrd="0" destOrd="0" presId="urn:microsoft.com/office/officeart/2005/8/layout/radial5"/>
    <dgm:cxn modelId="{33E19D48-6655-D546-9426-20D0C925CC0F}" type="presParOf" srcId="{89EF2276-249A-461A-B234-C0C63B2919E9}" destId="{211FAC2E-76CD-400C-8EC1-F919CD929BE9}" srcOrd="2" destOrd="0" presId="urn:microsoft.com/office/officeart/2005/8/layout/radial5"/>
    <dgm:cxn modelId="{318E74AE-CD33-A14B-BD76-366F16F1AB56}" type="presParOf" srcId="{89EF2276-249A-461A-B234-C0C63B2919E9}" destId="{9D925633-2EA3-4C85-A1F2-503AED37B165}" srcOrd="3" destOrd="0" presId="urn:microsoft.com/office/officeart/2005/8/layout/radial5"/>
    <dgm:cxn modelId="{AEE1DAD1-AEE0-1246-8388-F3E0C63A288F}" type="presParOf" srcId="{9D925633-2EA3-4C85-A1F2-503AED37B165}" destId="{1053E354-0C33-476E-8298-909E97A13AC9}" srcOrd="0" destOrd="0" presId="urn:microsoft.com/office/officeart/2005/8/layout/radial5"/>
    <dgm:cxn modelId="{311F060C-6F0C-4240-9833-A579561FCCEF}" type="presParOf" srcId="{89EF2276-249A-461A-B234-C0C63B2919E9}" destId="{53A318C3-FE9F-4FB2-AC5A-EB9E907B3E5B}" srcOrd="4" destOrd="0" presId="urn:microsoft.com/office/officeart/2005/8/layout/radial5"/>
    <dgm:cxn modelId="{89E48119-CA56-E449-8D8B-99141E941640}" type="presParOf" srcId="{89EF2276-249A-461A-B234-C0C63B2919E9}" destId="{93064190-6E64-40D1-B032-0BAB1B1189C2}" srcOrd="5" destOrd="0" presId="urn:microsoft.com/office/officeart/2005/8/layout/radial5"/>
    <dgm:cxn modelId="{A87458F0-D420-8040-8DB0-71F3B706D516}" type="presParOf" srcId="{93064190-6E64-40D1-B032-0BAB1B1189C2}" destId="{6CA8D660-3032-4DCC-9056-92017469034A}" srcOrd="0" destOrd="0" presId="urn:microsoft.com/office/officeart/2005/8/layout/radial5"/>
    <dgm:cxn modelId="{19F27E41-6BEA-9B4A-973D-E8FC9E4932D3}" type="presParOf" srcId="{89EF2276-249A-461A-B234-C0C63B2919E9}" destId="{FCFA79ED-4E9A-413B-BD50-17DEE91EB4A5}" srcOrd="6" destOrd="0" presId="urn:microsoft.com/office/officeart/2005/8/layout/radial5"/>
    <dgm:cxn modelId="{56E270F2-3558-174F-B561-D6E004BAF433}" type="presParOf" srcId="{89EF2276-249A-461A-B234-C0C63B2919E9}" destId="{09A11475-A302-40BD-A907-F0631BEE2D33}" srcOrd="7" destOrd="0" presId="urn:microsoft.com/office/officeart/2005/8/layout/radial5"/>
    <dgm:cxn modelId="{CC2AD7B5-66A6-EC47-AB82-EC64755776DE}" type="presParOf" srcId="{09A11475-A302-40BD-A907-F0631BEE2D33}" destId="{3DC02B88-F6BA-4B25-8626-DC0BA27515DD}" srcOrd="0" destOrd="0" presId="urn:microsoft.com/office/officeart/2005/8/layout/radial5"/>
    <dgm:cxn modelId="{9F617658-9E64-D34C-A11F-5E7E3A372089}" type="presParOf" srcId="{89EF2276-249A-461A-B234-C0C63B2919E9}" destId="{2C67BB77-744B-4417-9067-BAD325500271}" srcOrd="8" destOrd="0" presId="urn:microsoft.com/office/officeart/2005/8/layout/radial5"/>
    <dgm:cxn modelId="{5E0ADF8B-50DD-334B-9ACD-5A52218A943F}" type="presParOf" srcId="{89EF2276-249A-461A-B234-C0C63B2919E9}" destId="{6F176EC0-F418-48B5-B018-9EC7620B1C23}" srcOrd="9" destOrd="0" presId="urn:microsoft.com/office/officeart/2005/8/layout/radial5"/>
    <dgm:cxn modelId="{E071B741-A986-9F44-9539-394B73944BC9}" type="presParOf" srcId="{6F176EC0-F418-48B5-B018-9EC7620B1C23}" destId="{D8E76F0A-FE32-4EC6-883E-FDE521DE1AF0}" srcOrd="0" destOrd="0" presId="urn:microsoft.com/office/officeart/2005/8/layout/radial5"/>
    <dgm:cxn modelId="{1BD0BFE9-4FB1-9144-8492-B9133E09E61C}" type="presParOf" srcId="{89EF2276-249A-461A-B234-C0C63B2919E9}" destId="{AECC6D89-D6AB-441F-A269-E554B5C4A048}" srcOrd="10" destOrd="0" presId="urn:microsoft.com/office/officeart/2005/8/layout/radial5"/>
    <dgm:cxn modelId="{55CCD284-C19D-2D45-9496-D79B374BEC8D}" type="presParOf" srcId="{89EF2276-249A-461A-B234-C0C63B2919E9}" destId="{83A98221-79AC-4CA6-9B3A-62880A04E96F}" srcOrd="11" destOrd="0" presId="urn:microsoft.com/office/officeart/2005/8/layout/radial5"/>
    <dgm:cxn modelId="{628B7D82-5DF3-E44C-AE69-75529EC4607A}" type="presParOf" srcId="{83A98221-79AC-4CA6-9B3A-62880A04E96F}" destId="{393119F8-614B-4A2A-A0DA-2D7959416109}" srcOrd="0" destOrd="0" presId="urn:microsoft.com/office/officeart/2005/8/layout/radial5"/>
    <dgm:cxn modelId="{E0054C62-8C8A-AC49-8739-9AC39F1F2C9B}" type="presParOf" srcId="{89EF2276-249A-461A-B234-C0C63B2919E9}" destId="{894B129C-ACA7-4263-944F-EED4BE3144D6}" srcOrd="12" destOrd="0" presId="urn:microsoft.com/office/officeart/2005/8/layout/radial5"/>
    <dgm:cxn modelId="{0A58F3E7-406B-794D-9712-6CF537211151}" type="presParOf" srcId="{89EF2276-249A-461A-B234-C0C63B2919E9}" destId="{74047277-5493-418A-A61E-147B72F3750D}" srcOrd="13" destOrd="0" presId="urn:microsoft.com/office/officeart/2005/8/layout/radial5"/>
    <dgm:cxn modelId="{46C63229-8CEE-3B42-AA0D-16BCF853050E}" type="presParOf" srcId="{74047277-5493-418A-A61E-147B72F3750D}" destId="{3A5BDC1B-4B0D-4E1C-9C94-1DFC93BCCDF7}" srcOrd="0" destOrd="0" presId="urn:microsoft.com/office/officeart/2005/8/layout/radial5"/>
    <dgm:cxn modelId="{D3029310-63E5-8F4D-8BF6-165987D4D239}" type="presParOf" srcId="{89EF2276-249A-461A-B234-C0C63B2919E9}" destId="{B1E5FD63-B4DA-4D95-ABDB-788772AD5B0B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7158AF-FE76-44AD-A27E-A45912E0655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E8BF00-B6CE-4816-AFB5-658038D8481E}">
      <dgm:prSet phldrT="[Text]" custT="1"/>
      <dgm:spPr>
        <a:solidFill>
          <a:srgbClr val="4CA94F"/>
        </a:solidFill>
      </dgm:spPr>
      <dgm:t>
        <a:bodyPr/>
        <a:lstStyle/>
        <a:p>
          <a:r>
            <a:rPr lang="en-CA" sz="2000" dirty="0" smtClean="0"/>
            <a:t>Polluters innovate to reduce costs</a:t>
          </a:r>
          <a:endParaRPr lang="en-US" sz="2000" dirty="0"/>
        </a:p>
      </dgm:t>
    </dgm:pt>
    <dgm:pt modelId="{54BFEB5C-22A2-4570-9953-413AF99D6E9E}" type="parTrans" cxnId="{5241EF95-0883-4827-AC15-CD9D92F42111}">
      <dgm:prSet/>
      <dgm:spPr/>
      <dgm:t>
        <a:bodyPr/>
        <a:lstStyle/>
        <a:p>
          <a:endParaRPr lang="en-US"/>
        </a:p>
      </dgm:t>
    </dgm:pt>
    <dgm:pt modelId="{36D22F4F-70C3-477F-A41C-0DD8D3399491}" type="sibTrans" cxnId="{5241EF95-0883-4827-AC15-CD9D92F42111}">
      <dgm:prSet/>
      <dgm:spPr/>
      <dgm:t>
        <a:bodyPr/>
        <a:lstStyle/>
        <a:p>
          <a:endParaRPr lang="en-US"/>
        </a:p>
      </dgm:t>
    </dgm:pt>
    <dgm:pt modelId="{266E56EB-16AD-4402-AEE1-1A4114FE2ED2}">
      <dgm:prSet phldrT="[Text]"/>
      <dgm:spPr>
        <a:solidFill>
          <a:srgbClr val="4CA94F"/>
        </a:solidFill>
      </dgm:spPr>
      <dgm:t>
        <a:bodyPr/>
        <a:lstStyle/>
        <a:p>
          <a:r>
            <a:rPr lang="en-CA" dirty="0" smtClean="0"/>
            <a:t>Continuous improvement</a:t>
          </a:r>
          <a:endParaRPr lang="en-US" dirty="0"/>
        </a:p>
      </dgm:t>
    </dgm:pt>
    <dgm:pt modelId="{78639AEC-77C2-4E8B-BB2F-CD31F57C57C5}" type="parTrans" cxnId="{EAEB7623-D5F0-4EC6-9835-63AE30C623DA}">
      <dgm:prSet/>
      <dgm:spPr/>
      <dgm:t>
        <a:bodyPr/>
        <a:lstStyle/>
        <a:p>
          <a:endParaRPr lang="en-US"/>
        </a:p>
      </dgm:t>
    </dgm:pt>
    <dgm:pt modelId="{8F1C2900-95B5-46D9-8403-9B825AB2A54D}" type="sibTrans" cxnId="{EAEB7623-D5F0-4EC6-9835-63AE30C623DA}">
      <dgm:prSet/>
      <dgm:spPr/>
      <dgm:t>
        <a:bodyPr/>
        <a:lstStyle/>
        <a:p>
          <a:endParaRPr lang="en-US"/>
        </a:p>
      </dgm:t>
    </dgm:pt>
    <dgm:pt modelId="{584F0848-4163-4271-ABFD-2CD9D973AD1A}">
      <dgm:prSet phldrT="[Text]" custT="1"/>
      <dgm:spPr>
        <a:solidFill>
          <a:srgbClr val="4CA94F"/>
        </a:solidFill>
      </dgm:spPr>
      <dgm:t>
        <a:bodyPr/>
        <a:lstStyle/>
        <a:p>
          <a:r>
            <a:rPr lang="en-CA" sz="2000" dirty="0"/>
            <a:t>Reduce pollution, </a:t>
          </a:r>
          <a:r>
            <a:rPr lang="en-CA" sz="2000" dirty="0" smtClean="0"/>
            <a:t>→ cost </a:t>
          </a:r>
          <a:r>
            <a:rPr lang="en-CA" sz="2000" dirty="0"/>
            <a:t>savings</a:t>
          </a:r>
          <a:endParaRPr lang="en-US" sz="2000" dirty="0"/>
        </a:p>
      </dgm:t>
    </dgm:pt>
    <dgm:pt modelId="{25474DF9-054E-4829-BD07-C339FCE3E4E1}" type="parTrans" cxnId="{DBE568B2-7728-475D-B169-44D064BAFD9A}">
      <dgm:prSet/>
      <dgm:spPr/>
      <dgm:t>
        <a:bodyPr/>
        <a:lstStyle/>
        <a:p>
          <a:endParaRPr lang="en-US"/>
        </a:p>
      </dgm:t>
    </dgm:pt>
    <dgm:pt modelId="{8456E259-999E-4198-A6B7-0ADDC93702C3}" type="sibTrans" cxnId="{DBE568B2-7728-475D-B169-44D064BAFD9A}">
      <dgm:prSet/>
      <dgm:spPr/>
      <dgm:t>
        <a:bodyPr/>
        <a:lstStyle/>
        <a:p>
          <a:endParaRPr lang="en-US"/>
        </a:p>
      </dgm:t>
    </dgm:pt>
    <dgm:pt modelId="{063CD4FC-C5F1-4452-961F-04491BD72FB6}">
      <dgm:prSet custT="1"/>
      <dgm:spPr>
        <a:solidFill>
          <a:srgbClr val="4CA94F"/>
        </a:solidFill>
      </dgm:spPr>
      <dgm:t>
        <a:bodyPr/>
        <a:lstStyle/>
        <a:p>
          <a:r>
            <a:rPr lang="en-CA" sz="2000" dirty="0" smtClean="0"/>
            <a:t>Pollution costs polluters money</a:t>
          </a:r>
          <a:endParaRPr lang="en-CA" sz="2000" dirty="0"/>
        </a:p>
      </dgm:t>
    </dgm:pt>
    <dgm:pt modelId="{0C818223-AC0E-4F7E-9BCB-F46477E1EDE1}" type="sibTrans" cxnId="{7AF25C9C-6FB5-4D2A-AFCB-79186ECE3406}">
      <dgm:prSet/>
      <dgm:spPr>
        <a:solidFill>
          <a:srgbClr val="4CA94F">
            <a:alpha val="50196"/>
          </a:srgbClr>
        </a:solidFill>
      </dgm:spPr>
      <dgm:t>
        <a:bodyPr/>
        <a:lstStyle/>
        <a:p>
          <a:endParaRPr lang="en-US"/>
        </a:p>
      </dgm:t>
    </dgm:pt>
    <dgm:pt modelId="{C6E802D6-991D-4D31-A8D2-D958A4C5B27C}" type="parTrans" cxnId="{7AF25C9C-6FB5-4D2A-AFCB-79186ECE3406}">
      <dgm:prSet/>
      <dgm:spPr/>
      <dgm:t>
        <a:bodyPr/>
        <a:lstStyle/>
        <a:p>
          <a:endParaRPr lang="en-US"/>
        </a:p>
      </dgm:t>
    </dgm:pt>
    <dgm:pt modelId="{55DA3C59-76A7-4665-90FF-F16742B68EA7}" type="pres">
      <dgm:prSet presAssocID="{5A7158AF-FE76-44AD-A27E-A45912E065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3271A8-BE73-49C4-B57D-D1C35715EE63}" type="pres">
      <dgm:prSet presAssocID="{5A7158AF-FE76-44AD-A27E-A45912E0655F}" presName="cycle" presStyleCnt="0"/>
      <dgm:spPr/>
    </dgm:pt>
    <dgm:pt modelId="{B029B670-B1F0-4125-BC00-149C55C44395}" type="pres">
      <dgm:prSet presAssocID="{063CD4FC-C5F1-4452-961F-04491BD72FB6}" presName="nodeFirstNode" presStyleLbl="node1" presStyleIdx="0" presStyleCnt="4" custScaleX="64021" custScaleY="62365" custRadScaleRad="152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24B59F-8622-49FD-9604-0CBB7EA78CC7}" type="pres">
      <dgm:prSet presAssocID="{0C818223-AC0E-4F7E-9BCB-F46477E1EDE1}" presName="sibTransFirstNode" presStyleLbl="bgShp" presStyleIdx="0" presStyleCnt="1" custLinFactNeighborX="-748" custLinFactNeighborY="-1130"/>
      <dgm:spPr/>
      <dgm:t>
        <a:bodyPr/>
        <a:lstStyle/>
        <a:p>
          <a:endParaRPr lang="en-US"/>
        </a:p>
      </dgm:t>
    </dgm:pt>
    <dgm:pt modelId="{7A24C9DA-C641-40F1-B0F3-306EA9FAF9E9}" type="pres">
      <dgm:prSet presAssocID="{C0E8BF00-B6CE-4816-AFB5-658038D8481E}" presName="nodeFollowingNodes" presStyleLbl="node1" presStyleIdx="1" presStyleCnt="4" custScaleX="61185" custScaleY="72954" custRadScaleRad="117887" custRadScaleInc="-34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6EA93-FFDD-4AA8-8D82-8039AE5C966F}" type="pres">
      <dgm:prSet presAssocID="{266E56EB-16AD-4402-AEE1-1A4114FE2ED2}" presName="nodeFollowingNodes" presStyleLbl="node1" presStyleIdx="2" presStyleCnt="4" custScaleX="57446" custScaleY="73471" custRadScaleRad="114197" custRadScaleInc="-6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A7492-1C9C-4AE2-87BE-321DB999DE3B}" type="pres">
      <dgm:prSet presAssocID="{584F0848-4163-4271-ABFD-2CD9D973AD1A}" presName="nodeFollowingNodes" presStyleLbl="node1" presStyleIdx="3" presStyleCnt="4" custScaleX="58606" custScaleY="59266" custRadScaleRad="134692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26DA46-8471-1743-9F09-B6ACB56DBEED}" type="presOf" srcId="{C0E8BF00-B6CE-4816-AFB5-658038D8481E}" destId="{7A24C9DA-C641-40F1-B0F3-306EA9FAF9E9}" srcOrd="0" destOrd="0" presId="urn:microsoft.com/office/officeart/2005/8/layout/cycle3"/>
    <dgm:cxn modelId="{30920D82-D83D-F542-B140-22C04E033481}" type="presOf" srcId="{584F0848-4163-4271-ABFD-2CD9D973AD1A}" destId="{E63A7492-1C9C-4AE2-87BE-321DB999DE3B}" srcOrd="0" destOrd="0" presId="urn:microsoft.com/office/officeart/2005/8/layout/cycle3"/>
    <dgm:cxn modelId="{586AD7D1-15B4-D84E-B7E9-BE8B937EB2F4}" type="presOf" srcId="{063CD4FC-C5F1-4452-961F-04491BD72FB6}" destId="{B029B670-B1F0-4125-BC00-149C55C44395}" srcOrd="0" destOrd="0" presId="urn:microsoft.com/office/officeart/2005/8/layout/cycle3"/>
    <dgm:cxn modelId="{7AF25C9C-6FB5-4D2A-AFCB-79186ECE3406}" srcId="{5A7158AF-FE76-44AD-A27E-A45912E0655F}" destId="{063CD4FC-C5F1-4452-961F-04491BD72FB6}" srcOrd="0" destOrd="0" parTransId="{C6E802D6-991D-4D31-A8D2-D958A4C5B27C}" sibTransId="{0C818223-AC0E-4F7E-9BCB-F46477E1EDE1}"/>
    <dgm:cxn modelId="{5241EF95-0883-4827-AC15-CD9D92F42111}" srcId="{5A7158AF-FE76-44AD-A27E-A45912E0655F}" destId="{C0E8BF00-B6CE-4816-AFB5-658038D8481E}" srcOrd="1" destOrd="0" parTransId="{54BFEB5C-22A2-4570-9953-413AF99D6E9E}" sibTransId="{36D22F4F-70C3-477F-A41C-0DD8D3399491}"/>
    <dgm:cxn modelId="{091B8500-BA86-A54A-8306-126D76BE8126}" type="presOf" srcId="{0C818223-AC0E-4F7E-9BCB-F46477E1EDE1}" destId="{8024B59F-8622-49FD-9604-0CBB7EA78CC7}" srcOrd="0" destOrd="0" presId="urn:microsoft.com/office/officeart/2005/8/layout/cycle3"/>
    <dgm:cxn modelId="{DBE568B2-7728-475D-B169-44D064BAFD9A}" srcId="{5A7158AF-FE76-44AD-A27E-A45912E0655F}" destId="{584F0848-4163-4271-ABFD-2CD9D973AD1A}" srcOrd="3" destOrd="0" parTransId="{25474DF9-054E-4829-BD07-C339FCE3E4E1}" sibTransId="{8456E259-999E-4198-A6B7-0ADDC93702C3}"/>
    <dgm:cxn modelId="{713D11EA-CFFD-6A4C-A32F-D7012888DCA0}" type="presOf" srcId="{5A7158AF-FE76-44AD-A27E-A45912E0655F}" destId="{55DA3C59-76A7-4665-90FF-F16742B68EA7}" srcOrd="0" destOrd="0" presId="urn:microsoft.com/office/officeart/2005/8/layout/cycle3"/>
    <dgm:cxn modelId="{EAEB7623-D5F0-4EC6-9835-63AE30C623DA}" srcId="{5A7158AF-FE76-44AD-A27E-A45912E0655F}" destId="{266E56EB-16AD-4402-AEE1-1A4114FE2ED2}" srcOrd="2" destOrd="0" parTransId="{78639AEC-77C2-4E8B-BB2F-CD31F57C57C5}" sibTransId="{8F1C2900-95B5-46D9-8403-9B825AB2A54D}"/>
    <dgm:cxn modelId="{E811CDBE-D854-6C49-B9F8-AB69FD80BC38}" type="presOf" srcId="{266E56EB-16AD-4402-AEE1-1A4114FE2ED2}" destId="{CED6EA93-FFDD-4AA8-8D82-8039AE5C966F}" srcOrd="0" destOrd="0" presId="urn:microsoft.com/office/officeart/2005/8/layout/cycle3"/>
    <dgm:cxn modelId="{C17ACE17-7029-0E48-9AC8-8872EDDB1732}" type="presParOf" srcId="{55DA3C59-76A7-4665-90FF-F16742B68EA7}" destId="{9A3271A8-BE73-49C4-B57D-D1C35715EE63}" srcOrd="0" destOrd="0" presId="urn:microsoft.com/office/officeart/2005/8/layout/cycle3"/>
    <dgm:cxn modelId="{88DAD779-9DAB-D04A-B0E6-C89871ED7653}" type="presParOf" srcId="{9A3271A8-BE73-49C4-B57D-D1C35715EE63}" destId="{B029B670-B1F0-4125-BC00-149C55C44395}" srcOrd="0" destOrd="0" presId="urn:microsoft.com/office/officeart/2005/8/layout/cycle3"/>
    <dgm:cxn modelId="{68A48B90-60A0-7D46-92AD-36E032D0BD8E}" type="presParOf" srcId="{9A3271A8-BE73-49C4-B57D-D1C35715EE63}" destId="{8024B59F-8622-49FD-9604-0CBB7EA78CC7}" srcOrd="1" destOrd="0" presId="urn:microsoft.com/office/officeart/2005/8/layout/cycle3"/>
    <dgm:cxn modelId="{9D31FC17-89C9-2E41-A2FD-AEAEABAFE2EB}" type="presParOf" srcId="{9A3271A8-BE73-49C4-B57D-D1C35715EE63}" destId="{7A24C9DA-C641-40F1-B0F3-306EA9FAF9E9}" srcOrd="2" destOrd="0" presId="urn:microsoft.com/office/officeart/2005/8/layout/cycle3"/>
    <dgm:cxn modelId="{1650CF6C-FC5F-4042-994A-B931369A463F}" type="presParOf" srcId="{9A3271A8-BE73-49C4-B57D-D1C35715EE63}" destId="{CED6EA93-FFDD-4AA8-8D82-8039AE5C966F}" srcOrd="3" destOrd="0" presId="urn:microsoft.com/office/officeart/2005/8/layout/cycle3"/>
    <dgm:cxn modelId="{230717F7-5733-8144-B3FB-79B96567FEB9}" type="presParOf" srcId="{9A3271A8-BE73-49C4-B57D-D1C35715EE63}" destId="{E63A7492-1C9C-4AE2-87BE-321DB999DE3B}" srcOrd="4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E8CE81-29ED-4C98-8C47-C69821EDC295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638F95-B214-4603-9495-C05D234C9D80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400" b="1" dirty="0" smtClean="0">
              <a:solidFill>
                <a:srgbClr val="FFFF00"/>
              </a:solidFill>
            </a:rPr>
            <a:t>Carbon Tax:</a:t>
          </a:r>
          <a:endParaRPr lang="en-US" sz="1800" b="1" dirty="0" smtClean="0">
            <a:solidFill>
              <a:srgbClr val="FFFF00"/>
            </a:solidFill>
          </a:endParaRPr>
        </a:p>
        <a:p>
          <a:r>
            <a:rPr lang="en-US" sz="1800" dirty="0" smtClean="0">
              <a:solidFill>
                <a:schemeClr val="tx1"/>
              </a:solidFill>
            </a:rPr>
            <a:t>Gov’t sets price</a:t>
          </a:r>
          <a:endParaRPr lang="en-US" sz="1800" dirty="0">
            <a:solidFill>
              <a:schemeClr val="tx1"/>
            </a:solidFill>
          </a:endParaRPr>
        </a:p>
      </dgm:t>
    </dgm:pt>
    <dgm:pt modelId="{8AD29D79-DA38-4AE3-9991-69824086B01E}" type="parTrans" cxnId="{27116B6F-E3CB-43B1-968A-D8DAF6F27284}">
      <dgm:prSet/>
      <dgm:spPr/>
      <dgm:t>
        <a:bodyPr/>
        <a:lstStyle/>
        <a:p>
          <a:endParaRPr lang="en-US"/>
        </a:p>
      </dgm:t>
    </dgm:pt>
    <dgm:pt modelId="{1B1B5659-6631-44FB-B252-3C23F4C12134}" type="sibTrans" cxnId="{27116B6F-E3CB-43B1-968A-D8DAF6F27284}">
      <dgm:prSet/>
      <dgm:spPr/>
      <dgm:t>
        <a:bodyPr/>
        <a:lstStyle/>
        <a:p>
          <a:endParaRPr lang="en-US"/>
        </a:p>
      </dgm:t>
    </dgm:pt>
    <dgm:pt modelId="{1BED6F3F-E160-4894-93BD-FC807B690BED}">
      <dgm:prSet phldrT="[Text]"/>
      <dgm:spPr/>
      <dgm:t>
        <a:bodyPr/>
        <a:lstStyle/>
        <a:p>
          <a:r>
            <a:rPr lang="en-US" dirty="0" smtClean="0"/>
            <a:t>Simpler to understand</a:t>
          </a:r>
          <a:endParaRPr lang="en-US" dirty="0"/>
        </a:p>
      </dgm:t>
    </dgm:pt>
    <dgm:pt modelId="{AC22B770-61B8-4423-B59F-58EE69299B3B}" type="parTrans" cxnId="{C7655720-183D-4E36-982D-532A1D777CE2}">
      <dgm:prSet/>
      <dgm:spPr/>
      <dgm:t>
        <a:bodyPr/>
        <a:lstStyle/>
        <a:p>
          <a:endParaRPr lang="en-US"/>
        </a:p>
      </dgm:t>
    </dgm:pt>
    <dgm:pt modelId="{57E1214F-79AB-4E37-A21C-47B8A0ED91F8}" type="sibTrans" cxnId="{C7655720-183D-4E36-982D-532A1D777CE2}">
      <dgm:prSet/>
      <dgm:spPr/>
      <dgm:t>
        <a:bodyPr/>
        <a:lstStyle/>
        <a:p>
          <a:endParaRPr lang="en-US"/>
        </a:p>
      </dgm:t>
    </dgm:pt>
    <dgm:pt modelId="{FBD48F0D-2884-40F0-B180-94837244D16E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400" b="1" dirty="0" smtClean="0">
              <a:solidFill>
                <a:srgbClr val="FFFF00"/>
              </a:solidFill>
            </a:rPr>
            <a:t>Cap and Trade:</a:t>
          </a:r>
          <a:r>
            <a:rPr lang="en-US" sz="1900" b="1" dirty="0" smtClean="0">
              <a:solidFill>
                <a:srgbClr val="FFFF00"/>
              </a:solidFill>
            </a:rPr>
            <a:t> </a:t>
          </a:r>
        </a:p>
        <a:p>
          <a:r>
            <a:rPr lang="en-US" sz="1900" dirty="0" smtClean="0">
              <a:solidFill>
                <a:schemeClr val="tx1"/>
              </a:solidFill>
            </a:rPr>
            <a:t>Gov’t sets cap</a:t>
          </a:r>
          <a:endParaRPr lang="en-US" sz="1900" dirty="0">
            <a:solidFill>
              <a:schemeClr val="tx1"/>
            </a:solidFill>
          </a:endParaRPr>
        </a:p>
      </dgm:t>
    </dgm:pt>
    <dgm:pt modelId="{929A48CE-71F4-4058-AE87-D7589A18BAB2}" type="parTrans" cxnId="{107E335C-AF44-4C1B-9117-D788EDE794F3}">
      <dgm:prSet/>
      <dgm:spPr/>
      <dgm:t>
        <a:bodyPr/>
        <a:lstStyle/>
        <a:p>
          <a:endParaRPr lang="en-US"/>
        </a:p>
      </dgm:t>
    </dgm:pt>
    <dgm:pt modelId="{A960D969-5922-404C-BEBB-03A657C454AF}" type="sibTrans" cxnId="{107E335C-AF44-4C1B-9117-D788EDE794F3}">
      <dgm:prSet/>
      <dgm:spPr/>
      <dgm:t>
        <a:bodyPr/>
        <a:lstStyle/>
        <a:p>
          <a:endParaRPr lang="en-US"/>
        </a:p>
      </dgm:t>
    </dgm:pt>
    <dgm:pt modelId="{FA27CE60-1B4E-4B02-9FF3-7FACB540DE17}">
      <dgm:prSet phldrT="[Text]"/>
      <dgm:spPr/>
      <dgm:t>
        <a:bodyPr/>
        <a:lstStyle/>
        <a:p>
          <a:r>
            <a:rPr lang="en-US" dirty="0" smtClean="0"/>
            <a:t>Doesn’t include the word </a:t>
          </a:r>
          <a:r>
            <a:rPr lang="en-US" i="1" dirty="0" smtClean="0"/>
            <a:t>tax</a:t>
          </a:r>
          <a:endParaRPr lang="en-US" dirty="0"/>
        </a:p>
      </dgm:t>
    </dgm:pt>
    <dgm:pt modelId="{BF589C46-61E0-4A3E-9AFF-BADCCA228ED6}" type="parTrans" cxnId="{F5F1C446-131B-4A0F-B331-9A6C6CD93240}">
      <dgm:prSet/>
      <dgm:spPr/>
      <dgm:t>
        <a:bodyPr/>
        <a:lstStyle/>
        <a:p>
          <a:endParaRPr lang="en-US"/>
        </a:p>
      </dgm:t>
    </dgm:pt>
    <dgm:pt modelId="{66DAAE38-16FC-40EA-A0D8-BF8762068C57}" type="sibTrans" cxnId="{F5F1C446-131B-4A0F-B331-9A6C6CD93240}">
      <dgm:prSet/>
      <dgm:spPr/>
      <dgm:t>
        <a:bodyPr/>
        <a:lstStyle/>
        <a:p>
          <a:endParaRPr lang="en-US"/>
        </a:p>
      </dgm:t>
    </dgm:pt>
    <dgm:pt modelId="{7F759525-A6A7-43E6-B8FA-978F910D3125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r>
            <a:rPr lang="en-US" dirty="0" smtClean="0"/>
            <a:t>Lower cost GHG mitigation</a:t>
          </a:r>
          <a:endParaRPr lang="en-US" dirty="0"/>
        </a:p>
      </dgm:t>
    </dgm:pt>
    <dgm:pt modelId="{8F6D912F-47C3-44CB-92BE-9AE9C3FCF743}" type="parTrans" cxnId="{4F88D126-1B45-44D2-B0B0-3179D1AABFF8}">
      <dgm:prSet/>
      <dgm:spPr/>
      <dgm:t>
        <a:bodyPr/>
        <a:lstStyle/>
        <a:p>
          <a:endParaRPr lang="en-US"/>
        </a:p>
      </dgm:t>
    </dgm:pt>
    <dgm:pt modelId="{458F3B9B-9B52-495C-83E1-A4AE204F5A04}" type="sibTrans" cxnId="{4F88D126-1B45-44D2-B0B0-3179D1AABFF8}">
      <dgm:prSet/>
      <dgm:spPr/>
      <dgm:t>
        <a:bodyPr/>
        <a:lstStyle/>
        <a:p>
          <a:endParaRPr lang="en-US"/>
        </a:p>
      </dgm:t>
    </dgm:pt>
    <dgm:pt modelId="{0505B999-C9A0-4412-A8CE-7B281A0E72B9}">
      <dgm:prSet phldrT="[Text]"/>
      <dgm:spPr/>
      <dgm:t>
        <a:bodyPr/>
        <a:lstStyle/>
        <a:p>
          <a:r>
            <a:rPr lang="en-US" dirty="0" smtClean="0"/>
            <a:t>Faster to implement</a:t>
          </a:r>
          <a:endParaRPr lang="en-US" dirty="0"/>
        </a:p>
      </dgm:t>
    </dgm:pt>
    <dgm:pt modelId="{34A8CD4A-310B-4676-A015-728F085AB04F}" type="sibTrans" cxnId="{33A59783-A34B-455D-87EA-0A407341CE11}">
      <dgm:prSet/>
      <dgm:spPr/>
      <dgm:t>
        <a:bodyPr/>
        <a:lstStyle/>
        <a:p>
          <a:endParaRPr lang="en-US"/>
        </a:p>
      </dgm:t>
    </dgm:pt>
    <dgm:pt modelId="{DE058B62-08D0-4101-B0C5-E3DD0C085DD9}" type="parTrans" cxnId="{33A59783-A34B-455D-87EA-0A407341CE11}">
      <dgm:prSet/>
      <dgm:spPr/>
      <dgm:t>
        <a:bodyPr/>
        <a:lstStyle/>
        <a:p>
          <a:endParaRPr lang="en-US"/>
        </a:p>
      </dgm:t>
    </dgm:pt>
    <dgm:pt modelId="{F8DF291F-214B-41B2-8D02-5101B91B9172}" type="pres">
      <dgm:prSet presAssocID="{37E8CE81-29ED-4C98-8C47-C69821EDC29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D34EF8-0B24-447E-A350-3150AA3DDC8E}" type="pres">
      <dgm:prSet presAssocID="{37E8CE81-29ED-4C98-8C47-C69821EDC295}" presName="dummyMaxCanvas" presStyleCnt="0"/>
      <dgm:spPr/>
    </dgm:pt>
    <dgm:pt modelId="{1CD49919-D3A6-4E03-B528-E987F33239F9}" type="pres">
      <dgm:prSet presAssocID="{37E8CE81-29ED-4C98-8C47-C69821EDC295}" presName="parentComposite" presStyleCnt="0"/>
      <dgm:spPr/>
    </dgm:pt>
    <dgm:pt modelId="{CBFC1F87-3470-43AA-AF75-C51F743D2281}" type="pres">
      <dgm:prSet presAssocID="{37E8CE81-29ED-4C98-8C47-C69821EDC295}" presName="parent1" presStyleLbl="alignAccFollowNode1" presStyleIdx="0" presStyleCnt="4" custScaleX="168733" custLinFactNeighborX="-11119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8AA0A4B-F3F7-4637-AAD7-B0486AC11DF5}" type="pres">
      <dgm:prSet presAssocID="{37E8CE81-29ED-4C98-8C47-C69821EDC295}" presName="parent2" presStyleLbl="alignAccFollowNode1" presStyleIdx="1" presStyleCnt="4" custScaleX="137392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978DADCB-2450-433A-8867-CA413D8BC6A1}" type="pres">
      <dgm:prSet presAssocID="{37E8CE81-29ED-4C98-8C47-C69821EDC295}" presName="childrenComposite" presStyleCnt="0"/>
      <dgm:spPr/>
    </dgm:pt>
    <dgm:pt modelId="{24B48FC6-ECD3-4993-97F4-D51BE52D48E4}" type="pres">
      <dgm:prSet presAssocID="{37E8CE81-29ED-4C98-8C47-C69821EDC295}" presName="dummyMaxCanvas_ChildArea" presStyleCnt="0"/>
      <dgm:spPr/>
    </dgm:pt>
    <dgm:pt modelId="{A2088321-8D3F-408A-96D4-3D6447CD159D}" type="pres">
      <dgm:prSet presAssocID="{37E8CE81-29ED-4C98-8C47-C69821EDC295}" presName="fulcrum" presStyleLbl="alignAccFollowNode1" presStyleIdx="2" presStyleCnt="4"/>
      <dgm:spPr/>
    </dgm:pt>
    <dgm:pt modelId="{D846D692-2365-431A-BAB5-865067B205F2}" type="pres">
      <dgm:prSet presAssocID="{37E8CE81-29ED-4C98-8C47-C69821EDC295}" presName="balance_22" presStyleLbl="alignAccFollowNode1" presStyleIdx="3" presStyleCnt="4">
        <dgm:presLayoutVars>
          <dgm:bulletEnabled val="1"/>
        </dgm:presLayoutVars>
      </dgm:prSet>
      <dgm:spPr/>
    </dgm:pt>
    <dgm:pt modelId="{EA18DB9D-1723-4303-A63C-D925BB446635}" type="pres">
      <dgm:prSet presAssocID="{37E8CE81-29ED-4C98-8C47-C69821EDC295}" presName="right_22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BF1E83-BCBB-445A-BE8F-AD14A890E46F}" type="pres">
      <dgm:prSet presAssocID="{37E8CE81-29ED-4C98-8C47-C69821EDC295}" presName="right_22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8E172-B6ED-48FE-85B4-325FEA91D5D6}" type="pres">
      <dgm:prSet presAssocID="{37E8CE81-29ED-4C98-8C47-C69821EDC295}" presName="left_22_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A68634-C280-46D4-B49D-E413BCDEEA61}" type="pres">
      <dgm:prSet presAssocID="{37E8CE81-29ED-4C98-8C47-C69821EDC295}" presName="left_22_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55720-183D-4E36-982D-532A1D777CE2}" srcId="{75638F95-B214-4603-9495-C05D234C9D80}" destId="{1BED6F3F-E160-4894-93BD-FC807B690BED}" srcOrd="1" destOrd="0" parTransId="{AC22B770-61B8-4423-B59F-58EE69299B3B}" sibTransId="{57E1214F-79AB-4E37-A21C-47B8A0ED91F8}"/>
    <dgm:cxn modelId="{4F88D126-1B45-44D2-B0B0-3179D1AABFF8}" srcId="{FBD48F0D-2884-40F0-B180-94837244D16E}" destId="{7F759525-A6A7-43E6-B8FA-978F910D3125}" srcOrd="1" destOrd="0" parTransId="{8F6D912F-47C3-44CB-92BE-9AE9C3FCF743}" sibTransId="{458F3B9B-9B52-495C-83E1-A4AE204F5A04}"/>
    <dgm:cxn modelId="{99E82CDA-6EA9-0140-8A0D-A3856FD96AEA}" type="presOf" srcId="{FA27CE60-1B4E-4B02-9FF3-7FACB540DE17}" destId="{EA18DB9D-1723-4303-A63C-D925BB446635}" srcOrd="0" destOrd="0" presId="urn:microsoft.com/office/officeart/2005/8/layout/balance1"/>
    <dgm:cxn modelId="{F5F1C446-131B-4A0F-B331-9A6C6CD93240}" srcId="{FBD48F0D-2884-40F0-B180-94837244D16E}" destId="{FA27CE60-1B4E-4B02-9FF3-7FACB540DE17}" srcOrd="0" destOrd="0" parTransId="{BF589C46-61E0-4A3E-9AFF-BADCCA228ED6}" sibTransId="{66DAAE38-16FC-40EA-A0D8-BF8762068C57}"/>
    <dgm:cxn modelId="{6761E2AE-6CF5-1B40-AC65-BD818F3EC1D6}" type="presOf" srcId="{75638F95-B214-4603-9495-C05D234C9D80}" destId="{CBFC1F87-3470-43AA-AF75-C51F743D2281}" srcOrd="0" destOrd="0" presId="urn:microsoft.com/office/officeart/2005/8/layout/balance1"/>
    <dgm:cxn modelId="{107E335C-AF44-4C1B-9117-D788EDE794F3}" srcId="{37E8CE81-29ED-4C98-8C47-C69821EDC295}" destId="{FBD48F0D-2884-40F0-B180-94837244D16E}" srcOrd="1" destOrd="0" parTransId="{929A48CE-71F4-4058-AE87-D7589A18BAB2}" sibTransId="{A960D969-5922-404C-BEBB-03A657C454AF}"/>
    <dgm:cxn modelId="{44BEE2DA-46ED-FC4C-B4CE-4D850BD13D71}" type="presOf" srcId="{1BED6F3F-E160-4894-93BD-FC807B690BED}" destId="{F9A68634-C280-46D4-B49D-E413BCDEEA61}" srcOrd="0" destOrd="0" presId="urn:microsoft.com/office/officeart/2005/8/layout/balance1"/>
    <dgm:cxn modelId="{F5C82919-433C-D64B-97CC-E2D9F22EC135}" type="presOf" srcId="{FBD48F0D-2884-40F0-B180-94837244D16E}" destId="{D8AA0A4B-F3F7-4637-AAD7-B0486AC11DF5}" srcOrd="0" destOrd="0" presId="urn:microsoft.com/office/officeart/2005/8/layout/balance1"/>
    <dgm:cxn modelId="{2EB29BA9-5428-124B-8CA5-72272F322944}" type="presOf" srcId="{37E8CE81-29ED-4C98-8C47-C69821EDC295}" destId="{F8DF291F-214B-41B2-8D02-5101B91B9172}" srcOrd="0" destOrd="0" presId="urn:microsoft.com/office/officeart/2005/8/layout/balance1"/>
    <dgm:cxn modelId="{33A59783-A34B-455D-87EA-0A407341CE11}" srcId="{75638F95-B214-4603-9495-C05D234C9D80}" destId="{0505B999-C9A0-4412-A8CE-7B281A0E72B9}" srcOrd="0" destOrd="0" parTransId="{DE058B62-08D0-4101-B0C5-E3DD0C085DD9}" sibTransId="{34A8CD4A-310B-4676-A015-728F085AB04F}"/>
    <dgm:cxn modelId="{27116B6F-E3CB-43B1-968A-D8DAF6F27284}" srcId="{37E8CE81-29ED-4C98-8C47-C69821EDC295}" destId="{75638F95-B214-4603-9495-C05D234C9D80}" srcOrd="0" destOrd="0" parTransId="{8AD29D79-DA38-4AE3-9991-69824086B01E}" sibTransId="{1B1B5659-6631-44FB-B252-3C23F4C12134}"/>
    <dgm:cxn modelId="{9CE507D7-F6EC-884B-BE52-3CCEE7C9151E}" type="presOf" srcId="{7F759525-A6A7-43E6-B8FA-978F910D3125}" destId="{9ABF1E83-BCBB-445A-BE8F-AD14A890E46F}" srcOrd="0" destOrd="0" presId="urn:microsoft.com/office/officeart/2005/8/layout/balance1"/>
    <dgm:cxn modelId="{1399FEB0-F917-C64E-ACFE-99712E069CCF}" type="presOf" srcId="{0505B999-C9A0-4412-A8CE-7B281A0E72B9}" destId="{B9F8E172-B6ED-48FE-85B4-325FEA91D5D6}" srcOrd="0" destOrd="0" presId="urn:microsoft.com/office/officeart/2005/8/layout/balance1"/>
    <dgm:cxn modelId="{D15DA3C3-724C-E940-A4D6-6B5F53420FF9}" type="presParOf" srcId="{F8DF291F-214B-41B2-8D02-5101B91B9172}" destId="{36D34EF8-0B24-447E-A350-3150AA3DDC8E}" srcOrd="0" destOrd="0" presId="urn:microsoft.com/office/officeart/2005/8/layout/balance1"/>
    <dgm:cxn modelId="{32C87B55-48E4-D24E-8A31-E3939FB9E7ED}" type="presParOf" srcId="{F8DF291F-214B-41B2-8D02-5101B91B9172}" destId="{1CD49919-D3A6-4E03-B528-E987F33239F9}" srcOrd="1" destOrd="0" presId="urn:microsoft.com/office/officeart/2005/8/layout/balance1"/>
    <dgm:cxn modelId="{DA5B541F-3DFF-E840-B3F7-F30AE238E549}" type="presParOf" srcId="{1CD49919-D3A6-4E03-B528-E987F33239F9}" destId="{CBFC1F87-3470-43AA-AF75-C51F743D2281}" srcOrd="0" destOrd="0" presId="urn:microsoft.com/office/officeart/2005/8/layout/balance1"/>
    <dgm:cxn modelId="{8F3141CE-3233-3744-B94E-0AEFA5790452}" type="presParOf" srcId="{1CD49919-D3A6-4E03-B528-E987F33239F9}" destId="{D8AA0A4B-F3F7-4637-AAD7-B0486AC11DF5}" srcOrd="1" destOrd="0" presId="urn:microsoft.com/office/officeart/2005/8/layout/balance1"/>
    <dgm:cxn modelId="{C6FF776D-EA29-4B43-9117-6E15C80E3E54}" type="presParOf" srcId="{F8DF291F-214B-41B2-8D02-5101B91B9172}" destId="{978DADCB-2450-433A-8867-CA413D8BC6A1}" srcOrd="2" destOrd="0" presId="urn:microsoft.com/office/officeart/2005/8/layout/balance1"/>
    <dgm:cxn modelId="{F6A40BC7-1694-124C-AF58-48B322E4309B}" type="presParOf" srcId="{978DADCB-2450-433A-8867-CA413D8BC6A1}" destId="{24B48FC6-ECD3-4993-97F4-D51BE52D48E4}" srcOrd="0" destOrd="0" presId="urn:microsoft.com/office/officeart/2005/8/layout/balance1"/>
    <dgm:cxn modelId="{41ADC689-8E95-C44B-B6CF-8230D17A0384}" type="presParOf" srcId="{978DADCB-2450-433A-8867-CA413D8BC6A1}" destId="{A2088321-8D3F-408A-96D4-3D6447CD159D}" srcOrd="1" destOrd="0" presId="urn:microsoft.com/office/officeart/2005/8/layout/balance1"/>
    <dgm:cxn modelId="{72F73E36-4494-A64B-80ED-194F7C0EE960}" type="presParOf" srcId="{978DADCB-2450-433A-8867-CA413D8BC6A1}" destId="{D846D692-2365-431A-BAB5-865067B205F2}" srcOrd="2" destOrd="0" presId="urn:microsoft.com/office/officeart/2005/8/layout/balance1"/>
    <dgm:cxn modelId="{530542ED-DA11-6647-803F-5EB6EE367C46}" type="presParOf" srcId="{978DADCB-2450-433A-8867-CA413D8BC6A1}" destId="{EA18DB9D-1723-4303-A63C-D925BB446635}" srcOrd="3" destOrd="0" presId="urn:microsoft.com/office/officeart/2005/8/layout/balance1"/>
    <dgm:cxn modelId="{597D095B-D360-2943-876F-B74865E6A2A8}" type="presParOf" srcId="{978DADCB-2450-433A-8867-CA413D8BC6A1}" destId="{9ABF1E83-BCBB-445A-BE8F-AD14A890E46F}" srcOrd="4" destOrd="0" presId="urn:microsoft.com/office/officeart/2005/8/layout/balance1"/>
    <dgm:cxn modelId="{970E46B6-C1D4-354D-8BC4-C3BC01258F52}" type="presParOf" srcId="{978DADCB-2450-433A-8867-CA413D8BC6A1}" destId="{B9F8E172-B6ED-48FE-85B4-325FEA91D5D6}" srcOrd="5" destOrd="0" presId="urn:microsoft.com/office/officeart/2005/8/layout/balance1"/>
    <dgm:cxn modelId="{A8E0BE89-EB03-9A4B-B092-DA22DD6EFEAA}" type="presParOf" srcId="{978DADCB-2450-433A-8867-CA413D8BC6A1}" destId="{F9A68634-C280-46D4-B49D-E413BCDEEA61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7680AA-A967-43E5-9C51-B2BDC58E146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F4B1F6-75C2-4CB8-A276-0AC39A59332F}">
      <dgm:prSet phldrT="[Text]"/>
      <dgm:spPr/>
      <dgm:t>
        <a:bodyPr/>
        <a:lstStyle/>
        <a:p>
          <a:endParaRPr lang="en-US" dirty="0"/>
        </a:p>
      </dgm:t>
    </dgm:pt>
    <dgm:pt modelId="{45CC1E15-E960-49CC-97B7-B99712D7A2B9}" type="parTrans" cxnId="{BD6ED637-9CAD-4398-B931-A28829CBCC74}">
      <dgm:prSet/>
      <dgm:spPr/>
      <dgm:t>
        <a:bodyPr/>
        <a:lstStyle/>
        <a:p>
          <a:endParaRPr lang="en-US"/>
        </a:p>
      </dgm:t>
    </dgm:pt>
    <dgm:pt modelId="{CDAD8B73-9510-4A27-B264-C94EF52A2572}" type="sibTrans" cxnId="{BD6ED637-9CAD-4398-B931-A28829CBCC74}">
      <dgm:prSet/>
      <dgm:spPr/>
      <dgm:t>
        <a:bodyPr/>
        <a:lstStyle/>
        <a:p>
          <a:endParaRPr lang="en-US"/>
        </a:p>
      </dgm:t>
    </dgm:pt>
    <dgm:pt modelId="{3EB34EBA-5CBB-48DD-9D30-B0228D3BA377}">
      <dgm:prSet/>
      <dgm:spPr/>
      <dgm:t>
        <a:bodyPr/>
        <a:lstStyle/>
        <a:p>
          <a:r>
            <a:rPr lang="en-US" dirty="0"/>
            <a:t> </a:t>
          </a:r>
        </a:p>
      </dgm:t>
    </dgm:pt>
    <dgm:pt modelId="{4A3A7BA7-F8B9-46DD-B845-FE504CFA0FB6}" type="sibTrans" cxnId="{C2920D53-B423-4433-AA50-D362A077D274}">
      <dgm:prSet/>
      <dgm:spPr/>
      <dgm:t>
        <a:bodyPr/>
        <a:lstStyle/>
        <a:p>
          <a:endParaRPr lang="en-US"/>
        </a:p>
      </dgm:t>
    </dgm:pt>
    <dgm:pt modelId="{67094BFF-5AA8-4E33-80CC-93F619C90DC0}" type="parTrans" cxnId="{C2920D53-B423-4433-AA50-D362A077D274}">
      <dgm:prSet/>
      <dgm:spPr/>
      <dgm:t>
        <a:bodyPr/>
        <a:lstStyle/>
        <a:p>
          <a:endParaRPr lang="en-US"/>
        </a:p>
      </dgm:t>
    </dgm:pt>
    <dgm:pt modelId="{ABBBF9BA-3FBD-43B3-9C3D-8EDBAE07D460}">
      <dgm:prSet phldrT="[Text]"/>
      <dgm:spPr/>
      <dgm:t>
        <a:bodyPr/>
        <a:lstStyle/>
        <a:p>
          <a:endParaRPr lang="en-US" dirty="0"/>
        </a:p>
      </dgm:t>
    </dgm:pt>
    <dgm:pt modelId="{5D8EED81-2F8C-4AA3-AA4E-8647BB2236A1}" type="sibTrans" cxnId="{FD22CF7D-D0C6-4489-9A75-26C125621AB2}">
      <dgm:prSet/>
      <dgm:spPr/>
      <dgm:t>
        <a:bodyPr/>
        <a:lstStyle/>
        <a:p>
          <a:endParaRPr lang="en-US"/>
        </a:p>
      </dgm:t>
    </dgm:pt>
    <dgm:pt modelId="{B334A445-6DEA-4AFA-888D-22953F8AE786}" type="parTrans" cxnId="{FD22CF7D-D0C6-4489-9A75-26C125621AB2}">
      <dgm:prSet/>
      <dgm:spPr/>
      <dgm:t>
        <a:bodyPr/>
        <a:lstStyle/>
        <a:p>
          <a:endParaRPr lang="en-US"/>
        </a:p>
      </dgm:t>
    </dgm:pt>
    <dgm:pt modelId="{3F16E386-40E5-4A56-8EA2-CCD3E3F5495C}" type="pres">
      <dgm:prSet presAssocID="{697680AA-A967-43E5-9C51-B2BDC58E14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EC79A1-6A9A-47A5-89B7-656B48ECB421}" type="pres">
      <dgm:prSet presAssocID="{EEF4B1F6-75C2-4CB8-A276-0AC39A59332F}" presName="dummy" presStyleCnt="0"/>
      <dgm:spPr/>
    </dgm:pt>
    <dgm:pt modelId="{BA2DAC74-5535-4729-8513-D0E70D4CBC63}" type="pres">
      <dgm:prSet presAssocID="{EEF4B1F6-75C2-4CB8-A276-0AC39A59332F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C9B8E-1748-4DC7-A981-AD365416A0AE}" type="pres">
      <dgm:prSet presAssocID="{CDAD8B73-9510-4A27-B264-C94EF52A2572}" presName="sibTrans" presStyleLbl="node1" presStyleIdx="0" presStyleCnt="3" custAng="2809650" custScaleX="99303" custScaleY="95838" custLinFactNeighborX="-3053" custLinFactNeighborY="4807"/>
      <dgm:spPr/>
      <dgm:t>
        <a:bodyPr/>
        <a:lstStyle/>
        <a:p>
          <a:endParaRPr lang="en-US"/>
        </a:p>
      </dgm:t>
    </dgm:pt>
    <dgm:pt modelId="{F0514569-268D-4065-B3A9-2EB89F6AB036}" type="pres">
      <dgm:prSet presAssocID="{ABBBF9BA-3FBD-43B3-9C3D-8EDBAE07D460}" presName="dummy" presStyleCnt="0"/>
      <dgm:spPr/>
    </dgm:pt>
    <dgm:pt modelId="{B1412D1C-6007-4663-BB0B-589EB6EB0DB3}" type="pres">
      <dgm:prSet presAssocID="{ABBBF9BA-3FBD-43B3-9C3D-8EDBAE07D460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7CF23-14E1-411F-8D67-D8C6BC5D83F1}" type="pres">
      <dgm:prSet presAssocID="{5D8EED81-2F8C-4AA3-AA4E-8647BB2236A1}" presName="sibTrans" presStyleLbl="node1" presStyleIdx="1" presStyleCnt="3" custAng="2197657" custLinFactNeighborX="-3922" custLinFactNeighborY="-3999"/>
      <dgm:spPr/>
      <dgm:t>
        <a:bodyPr/>
        <a:lstStyle/>
        <a:p>
          <a:endParaRPr lang="en-US"/>
        </a:p>
      </dgm:t>
    </dgm:pt>
    <dgm:pt modelId="{B8256C67-FB88-4E04-ADCA-9D083171270E}" type="pres">
      <dgm:prSet presAssocID="{3EB34EBA-5CBB-48DD-9D30-B0228D3BA377}" presName="dummy" presStyleCnt="0"/>
      <dgm:spPr/>
    </dgm:pt>
    <dgm:pt modelId="{BCB86C65-EAD9-4B43-99E3-57617EC905B7}" type="pres">
      <dgm:prSet presAssocID="{3EB34EBA-5CBB-48DD-9D30-B0228D3BA377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05E25-8CB3-4849-9F2F-0BA21601464C}" type="pres">
      <dgm:prSet presAssocID="{4A3A7BA7-F8B9-46DD-B845-FE504CFA0FB6}" presName="sibTrans" presStyleLbl="node1" presStyleIdx="2" presStyleCnt="3" custAng="875107" custLinFactNeighborX="3416" custLinFactNeighborY="-5259"/>
      <dgm:spPr/>
      <dgm:t>
        <a:bodyPr/>
        <a:lstStyle/>
        <a:p>
          <a:endParaRPr lang="en-US"/>
        </a:p>
      </dgm:t>
    </dgm:pt>
  </dgm:ptLst>
  <dgm:cxnLst>
    <dgm:cxn modelId="{8CCC30BA-2A1C-5841-A2AD-3D41991EB0C8}" type="presOf" srcId="{EEF4B1F6-75C2-4CB8-A276-0AC39A59332F}" destId="{BA2DAC74-5535-4729-8513-D0E70D4CBC63}" srcOrd="0" destOrd="0" presId="urn:microsoft.com/office/officeart/2005/8/layout/cycle1"/>
    <dgm:cxn modelId="{FD22CF7D-D0C6-4489-9A75-26C125621AB2}" srcId="{697680AA-A967-43E5-9C51-B2BDC58E146B}" destId="{ABBBF9BA-3FBD-43B3-9C3D-8EDBAE07D460}" srcOrd="1" destOrd="0" parTransId="{B334A445-6DEA-4AFA-888D-22953F8AE786}" sibTransId="{5D8EED81-2F8C-4AA3-AA4E-8647BB2236A1}"/>
    <dgm:cxn modelId="{BD6ED637-9CAD-4398-B931-A28829CBCC74}" srcId="{697680AA-A967-43E5-9C51-B2BDC58E146B}" destId="{EEF4B1F6-75C2-4CB8-A276-0AC39A59332F}" srcOrd="0" destOrd="0" parTransId="{45CC1E15-E960-49CC-97B7-B99712D7A2B9}" sibTransId="{CDAD8B73-9510-4A27-B264-C94EF52A2572}"/>
    <dgm:cxn modelId="{55AC2C6E-CEEB-0C4B-B0A2-2EF5E0467894}" type="presOf" srcId="{3EB34EBA-5CBB-48DD-9D30-B0228D3BA377}" destId="{BCB86C65-EAD9-4B43-99E3-57617EC905B7}" srcOrd="0" destOrd="0" presId="urn:microsoft.com/office/officeart/2005/8/layout/cycle1"/>
    <dgm:cxn modelId="{7CA7B41C-04D3-F040-8622-185560E54982}" type="presOf" srcId="{5D8EED81-2F8C-4AA3-AA4E-8647BB2236A1}" destId="{5F67CF23-14E1-411F-8D67-D8C6BC5D83F1}" srcOrd="0" destOrd="0" presId="urn:microsoft.com/office/officeart/2005/8/layout/cycle1"/>
    <dgm:cxn modelId="{D0A51D14-F735-254D-BE4A-844C387307D0}" type="presOf" srcId="{697680AA-A967-43E5-9C51-B2BDC58E146B}" destId="{3F16E386-40E5-4A56-8EA2-CCD3E3F5495C}" srcOrd="0" destOrd="0" presId="urn:microsoft.com/office/officeart/2005/8/layout/cycle1"/>
    <dgm:cxn modelId="{4959D021-872C-394E-8075-08E85B7421B7}" type="presOf" srcId="{CDAD8B73-9510-4A27-B264-C94EF52A2572}" destId="{A77C9B8E-1748-4DC7-A981-AD365416A0AE}" srcOrd="0" destOrd="0" presId="urn:microsoft.com/office/officeart/2005/8/layout/cycle1"/>
    <dgm:cxn modelId="{C2920D53-B423-4433-AA50-D362A077D274}" srcId="{697680AA-A967-43E5-9C51-B2BDC58E146B}" destId="{3EB34EBA-5CBB-48DD-9D30-B0228D3BA377}" srcOrd="2" destOrd="0" parTransId="{67094BFF-5AA8-4E33-80CC-93F619C90DC0}" sibTransId="{4A3A7BA7-F8B9-46DD-B845-FE504CFA0FB6}"/>
    <dgm:cxn modelId="{4C73E9DE-A926-4147-A6C4-223AA2D90485}" type="presOf" srcId="{ABBBF9BA-3FBD-43B3-9C3D-8EDBAE07D460}" destId="{B1412D1C-6007-4663-BB0B-589EB6EB0DB3}" srcOrd="0" destOrd="0" presId="urn:microsoft.com/office/officeart/2005/8/layout/cycle1"/>
    <dgm:cxn modelId="{282FDCE0-C5EC-8048-A654-24DD67140EF1}" type="presOf" srcId="{4A3A7BA7-F8B9-46DD-B845-FE504CFA0FB6}" destId="{9C505E25-8CB3-4849-9F2F-0BA21601464C}" srcOrd="0" destOrd="0" presId="urn:microsoft.com/office/officeart/2005/8/layout/cycle1"/>
    <dgm:cxn modelId="{7E6BC4BB-1470-EA4C-A74A-41771670343E}" type="presParOf" srcId="{3F16E386-40E5-4A56-8EA2-CCD3E3F5495C}" destId="{34EC79A1-6A9A-47A5-89B7-656B48ECB421}" srcOrd="0" destOrd="0" presId="urn:microsoft.com/office/officeart/2005/8/layout/cycle1"/>
    <dgm:cxn modelId="{C9531104-737C-4545-9230-210643C2806A}" type="presParOf" srcId="{3F16E386-40E5-4A56-8EA2-CCD3E3F5495C}" destId="{BA2DAC74-5535-4729-8513-D0E70D4CBC63}" srcOrd="1" destOrd="0" presId="urn:microsoft.com/office/officeart/2005/8/layout/cycle1"/>
    <dgm:cxn modelId="{7D175050-B1C4-DA48-AEB0-C6773CE6A483}" type="presParOf" srcId="{3F16E386-40E5-4A56-8EA2-CCD3E3F5495C}" destId="{A77C9B8E-1748-4DC7-A981-AD365416A0AE}" srcOrd="2" destOrd="0" presId="urn:microsoft.com/office/officeart/2005/8/layout/cycle1"/>
    <dgm:cxn modelId="{75E2E6C2-D662-EE47-BD30-DD17C83C9048}" type="presParOf" srcId="{3F16E386-40E5-4A56-8EA2-CCD3E3F5495C}" destId="{F0514569-268D-4065-B3A9-2EB89F6AB036}" srcOrd="3" destOrd="0" presId="urn:microsoft.com/office/officeart/2005/8/layout/cycle1"/>
    <dgm:cxn modelId="{9C7C22E6-7996-2F45-93DC-B0A1B212E5E1}" type="presParOf" srcId="{3F16E386-40E5-4A56-8EA2-CCD3E3F5495C}" destId="{B1412D1C-6007-4663-BB0B-589EB6EB0DB3}" srcOrd="4" destOrd="0" presId="urn:microsoft.com/office/officeart/2005/8/layout/cycle1"/>
    <dgm:cxn modelId="{B9E761B8-1C4B-A14D-AA47-2ACDB84B777C}" type="presParOf" srcId="{3F16E386-40E5-4A56-8EA2-CCD3E3F5495C}" destId="{5F67CF23-14E1-411F-8D67-D8C6BC5D83F1}" srcOrd="5" destOrd="0" presId="urn:microsoft.com/office/officeart/2005/8/layout/cycle1"/>
    <dgm:cxn modelId="{6FB641DB-CA48-3B4D-B343-71E92771FAB4}" type="presParOf" srcId="{3F16E386-40E5-4A56-8EA2-CCD3E3F5495C}" destId="{B8256C67-FB88-4E04-ADCA-9D083171270E}" srcOrd="6" destOrd="0" presId="urn:microsoft.com/office/officeart/2005/8/layout/cycle1"/>
    <dgm:cxn modelId="{5E457452-0220-C045-9004-54FDD82004F7}" type="presParOf" srcId="{3F16E386-40E5-4A56-8EA2-CCD3E3F5495C}" destId="{BCB86C65-EAD9-4B43-99E3-57617EC905B7}" srcOrd="7" destOrd="0" presId="urn:microsoft.com/office/officeart/2005/8/layout/cycle1"/>
    <dgm:cxn modelId="{17F36FC7-C489-2247-888D-9EEC5E3A25F7}" type="presParOf" srcId="{3F16E386-40E5-4A56-8EA2-CCD3E3F5495C}" destId="{9C505E25-8CB3-4849-9F2F-0BA21601464C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9CE6DA-7303-40E5-86AA-D24169A197DE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F081F70-4D86-47DB-9546-DB3C3DEDA47C}">
      <dgm:prSet phldrT="[Text]" custT="1"/>
      <dgm:spPr/>
      <dgm:t>
        <a:bodyPr/>
        <a:lstStyle/>
        <a:p>
          <a:pPr algn="l"/>
          <a:r>
            <a:rPr lang="en-US" sz="1800" b="1" dirty="0">
              <a:latin typeface="Franklin Gothic Book" panose="020B0503020102020204" pitchFamily="34" charset="0"/>
            </a:rPr>
            <a:t>19,000 social housing units </a:t>
          </a:r>
          <a:r>
            <a:rPr lang="en-US" sz="1800" dirty="0">
              <a:latin typeface="Franklin Gothic Book" panose="020B0503020102020204" pitchFamily="34" charset="0"/>
            </a:rPr>
            <a:t>received energy efficiency upgrades</a:t>
          </a:r>
        </a:p>
      </dgm:t>
    </dgm:pt>
    <dgm:pt modelId="{C8B5E055-41F0-4892-9422-0C896479AD37}" type="parTrans" cxnId="{33954B4A-D342-49C3-8AE3-814F41F2AA32}">
      <dgm:prSet/>
      <dgm:spPr/>
      <dgm:t>
        <a:bodyPr/>
        <a:lstStyle/>
        <a:p>
          <a:pPr algn="l"/>
          <a:endParaRPr lang="en-US" sz="1800"/>
        </a:p>
      </dgm:t>
    </dgm:pt>
    <dgm:pt modelId="{93DB33EA-C97F-4D22-9A12-B7B36F852074}" type="sibTrans" cxnId="{33954B4A-D342-49C3-8AE3-814F41F2AA32}">
      <dgm:prSet/>
      <dgm:spPr/>
      <dgm:t>
        <a:bodyPr/>
        <a:lstStyle/>
        <a:p>
          <a:pPr algn="l"/>
          <a:endParaRPr lang="en-US" sz="1800"/>
        </a:p>
      </dgm:t>
    </dgm:pt>
    <dgm:pt modelId="{9F4698F6-5F6A-45F3-82A6-90D3DD3DFB01}">
      <dgm:prSet phldrT="[Text]" custT="1"/>
      <dgm:spPr/>
      <dgm:t>
        <a:bodyPr/>
        <a:lstStyle/>
        <a:p>
          <a:pPr algn="l"/>
          <a:r>
            <a:rPr lang="en-US" sz="1800" b="0" dirty="0">
              <a:latin typeface="Franklin Gothic Book" panose="020B0503020102020204" pitchFamily="34" charset="0"/>
            </a:rPr>
            <a:t>Energy retrofits at </a:t>
          </a:r>
          <a:r>
            <a:rPr lang="en-US" sz="1800" b="1" dirty="0">
              <a:latin typeface="Franklin Gothic Book" panose="020B0503020102020204" pitchFamily="34" charset="0"/>
            </a:rPr>
            <a:t>98 hospitals, 621 schools, 48 universities and colleges</a:t>
          </a:r>
        </a:p>
      </dgm:t>
    </dgm:pt>
    <dgm:pt modelId="{E0546477-A0A2-4BCA-9DEC-02EDD908FC27}" type="parTrans" cxnId="{F302800E-0C14-4700-B1F6-FC38AE7412A2}">
      <dgm:prSet/>
      <dgm:spPr/>
      <dgm:t>
        <a:bodyPr/>
        <a:lstStyle/>
        <a:p>
          <a:pPr algn="l"/>
          <a:endParaRPr lang="en-US" sz="1800"/>
        </a:p>
      </dgm:t>
    </dgm:pt>
    <dgm:pt modelId="{8C5F9044-6AE6-493F-B48B-58616313B04B}" type="sibTrans" cxnId="{F302800E-0C14-4700-B1F6-FC38AE7412A2}">
      <dgm:prSet/>
      <dgm:spPr/>
      <dgm:t>
        <a:bodyPr/>
        <a:lstStyle/>
        <a:p>
          <a:pPr algn="l"/>
          <a:endParaRPr lang="en-US" sz="1800"/>
        </a:p>
      </dgm:t>
    </dgm:pt>
    <dgm:pt modelId="{F22FFDE7-7E8A-40BF-908E-61367D38EB5D}">
      <dgm:prSet phldrT="[Text]" custT="1"/>
      <dgm:spPr/>
      <dgm:t>
        <a:bodyPr/>
        <a:lstStyle/>
        <a:p>
          <a:pPr algn="l"/>
          <a:r>
            <a:rPr lang="en-US" sz="1800" b="1" dirty="0">
              <a:latin typeface="Franklin Gothic Book" panose="020B0503020102020204" pitchFamily="34" charset="0"/>
            </a:rPr>
            <a:t>129 municipalities</a:t>
          </a:r>
          <a:r>
            <a:rPr lang="en-US" sz="1800" b="0" dirty="0">
              <a:latin typeface="Franklin Gothic Book" panose="020B0503020102020204" pitchFamily="34" charset="0"/>
            </a:rPr>
            <a:t> received funds for transit, waste, energy efficiency and cycling infrastructure</a:t>
          </a:r>
          <a:endParaRPr lang="en-US" sz="1800" b="1" dirty="0">
            <a:latin typeface="Franklin Gothic Book" panose="020B0503020102020204" pitchFamily="34" charset="0"/>
          </a:endParaRPr>
        </a:p>
      </dgm:t>
    </dgm:pt>
    <dgm:pt modelId="{DF5D65DF-1ECD-4B9D-A718-DB7E659BB6C9}" type="parTrans" cxnId="{D9005404-1D9F-445E-947F-43ADDAE9C896}">
      <dgm:prSet/>
      <dgm:spPr/>
      <dgm:t>
        <a:bodyPr/>
        <a:lstStyle/>
        <a:p>
          <a:pPr algn="l"/>
          <a:endParaRPr lang="en-US" sz="1800"/>
        </a:p>
      </dgm:t>
    </dgm:pt>
    <dgm:pt modelId="{9DE67BD0-29D1-4DC0-B952-9A5B046F2E2F}" type="sibTrans" cxnId="{D9005404-1D9F-445E-947F-43ADDAE9C896}">
      <dgm:prSet/>
      <dgm:spPr/>
      <dgm:t>
        <a:bodyPr/>
        <a:lstStyle/>
        <a:p>
          <a:pPr algn="l"/>
          <a:endParaRPr lang="en-US" sz="1800"/>
        </a:p>
      </dgm:t>
    </dgm:pt>
    <dgm:pt modelId="{2E6D8871-5B82-45C6-9D41-4BA9EDBB55DB}">
      <dgm:prSet phldrT="[Text]" custT="1"/>
      <dgm:spPr>
        <a:solidFill>
          <a:srgbClr val="C00000"/>
        </a:solidFill>
      </dgm:spPr>
      <dgm:t>
        <a:bodyPr/>
        <a:lstStyle/>
        <a:p>
          <a:pPr algn="l"/>
          <a:r>
            <a:rPr lang="en-US" sz="1800" b="1" dirty="0">
              <a:latin typeface="Franklin Gothic Book" panose="020B0503020102020204" pitchFamily="34" charset="0"/>
            </a:rPr>
            <a:t>$4 invested by industry </a:t>
          </a:r>
          <a:r>
            <a:rPr lang="en-US" sz="1800" b="0" dirty="0">
              <a:latin typeface="Franklin Gothic Book" panose="020B0503020102020204" pitchFamily="34" charset="0"/>
            </a:rPr>
            <a:t>for every $1 in Cap &amp; Trade funding</a:t>
          </a:r>
          <a:endParaRPr lang="en-US" sz="1800" b="1" dirty="0">
            <a:latin typeface="Franklin Gothic Book" panose="020B0503020102020204" pitchFamily="34" charset="0"/>
          </a:endParaRPr>
        </a:p>
      </dgm:t>
    </dgm:pt>
    <dgm:pt modelId="{FA2C7E64-B0F5-405A-982E-94E4A144CA32}" type="parTrans" cxnId="{034D4FD8-D5BE-457E-8C18-45A5B347FB07}">
      <dgm:prSet/>
      <dgm:spPr/>
      <dgm:t>
        <a:bodyPr/>
        <a:lstStyle/>
        <a:p>
          <a:pPr algn="l"/>
          <a:endParaRPr lang="en-US" sz="1800"/>
        </a:p>
      </dgm:t>
    </dgm:pt>
    <dgm:pt modelId="{86598430-7699-4308-BB47-33856CD82B14}" type="sibTrans" cxnId="{034D4FD8-D5BE-457E-8C18-45A5B347FB07}">
      <dgm:prSet/>
      <dgm:spPr/>
      <dgm:t>
        <a:bodyPr/>
        <a:lstStyle/>
        <a:p>
          <a:pPr algn="l"/>
          <a:endParaRPr lang="en-US" sz="1800"/>
        </a:p>
      </dgm:t>
    </dgm:pt>
    <dgm:pt modelId="{F1D46D7E-D7B7-4E24-8537-E5AA8CD34529}" type="pres">
      <dgm:prSet presAssocID="{449CE6DA-7303-40E5-86AA-D24169A197D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729804-1EA6-4885-9BDD-3F415908AE26}" type="pres">
      <dgm:prSet presAssocID="{2F081F70-4D86-47DB-9546-DB3C3DEDA47C}" presName="composite" presStyleCnt="0"/>
      <dgm:spPr/>
    </dgm:pt>
    <dgm:pt modelId="{AA2948A7-5748-4B95-9D28-3D03C2F1D2CF}" type="pres">
      <dgm:prSet presAssocID="{2F081F70-4D86-47DB-9546-DB3C3DEDA47C}" presName="imgShp" presStyleLbl="fgImgPlace1" presStyleIdx="0" presStyleCnt="4"/>
      <dgm:spPr>
        <a:blipFill>
          <a:blip xmlns:r="http://schemas.openxmlformats.org/officeDocument/2006/relationships" r:embed="rId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7F35FFF-E1C0-4E42-90DD-6C6620293158}" type="pres">
      <dgm:prSet presAssocID="{2F081F70-4D86-47DB-9546-DB3C3DEDA47C}" presName="txShp" presStyleLbl="node1" presStyleIdx="0" presStyleCnt="4" custLinFactY="-100000" custLinFactNeighborX="-360" custLinFactNeighborY="-141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1B80E-8CBF-4EBC-94CA-F6AD68C5AC63}" type="pres">
      <dgm:prSet presAssocID="{93DB33EA-C97F-4D22-9A12-B7B36F852074}" presName="spacing" presStyleCnt="0"/>
      <dgm:spPr/>
    </dgm:pt>
    <dgm:pt modelId="{829C7F4F-A4E7-47CD-B604-3C750ECA9957}" type="pres">
      <dgm:prSet presAssocID="{9F4698F6-5F6A-45F3-82A6-90D3DD3DFB01}" presName="composite" presStyleCnt="0"/>
      <dgm:spPr/>
    </dgm:pt>
    <dgm:pt modelId="{E50320BA-7BE0-4214-93F1-482BAB4CBEAD}" type="pres">
      <dgm:prSet presAssocID="{9F4698F6-5F6A-45F3-82A6-90D3DD3DFB01}" presName="imgShp" presStyleLbl="fgImgPlace1" presStyleIdx="1" presStyleCnt="4"/>
      <dgm:spPr>
        <a:blipFill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8659C1A5-7C39-494C-B15B-623C38716B3C}" type="pres">
      <dgm:prSet presAssocID="{9F4698F6-5F6A-45F3-82A6-90D3DD3DFB01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94493-9292-4429-8803-CB2C08E0FFF0}" type="pres">
      <dgm:prSet presAssocID="{8C5F9044-6AE6-493F-B48B-58616313B04B}" presName="spacing" presStyleCnt="0"/>
      <dgm:spPr/>
    </dgm:pt>
    <dgm:pt modelId="{9104B93F-3463-439D-93FC-A6F42D95E65D}" type="pres">
      <dgm:prSet presAssocID="{F22FFDE7-7E8A-40BF-908E-61367D38EB5D}" presName="composite" presStyleCnt="0"/>
      <dgm:spPr/>
    </dgm:pt>
    <dgm:pt modelId="{29A287D4-4128-4812-9AB3-F45CA1368813}" type="pres">
      <dgm:prSet presAssocID="{F22FFDE7-7E8A-40BF-908E-61367D38EB5D}" presName="imgShp" presStyleLbl="fgImgPlace1" presStyleIdx="2" presStyleCnt="4" custLinFactNeighborX="-5294" custLinFactNeighborY="1765"/>
      <dgm:spPr>
        <a:blipFill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2A613E2-B381-4D9F-9331-8EEA9B69DCC5}" type="pres">
      <dgm:prSet presAssocID="{F22FFDE7-7E8A-40BF-908E-61367D38EB5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91BD5-B946-4344-AAE9-068FB9B378BB}" type="pres">
      <dgm:prSet presAssocID="{9DE67BD0-29D1-4DC0-B952-9A5B046F2E2F}" presName="spacing" presStyleCnt="0"/>
      <dgm:spPr/>
    </dgm:pt>
    <dgm:pt modelId="{9505633C-6E5C-4C26-B3D4-10E2E7D4585F}" type="pres">
      <dgm:prSet presAssocID="{2E6D8871-5B82-45C6-9D41-4BA9EDBB55DB}" presName="composite" presStyleCnt="0"/>
      <dgm:spPr/>
    </dgm:pt>
    <dgm:pt modelId="{4DB9D1CE-2AB9-42D9-A290-53EC6ABAD645}" type="pres">
      <dgm:prSet presAssocID="{2E6D8871-5B82-45C6-9D41-4BA9EDBB55DB}" presName="imgShp" presStyleLbl="fgImgPlace1" presStyleIdx="3" presStyleCnt="4"/>
      <dgm:spPr>
        <a:blipFill>
          <a:blip xmlns:r="http://schemas.openxmlformats.org/officeDocument/2006/relationships"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AD7A343-37D0-4A4D-A226-6B8684F54F5C}" type="pres">
      <dgm:prSet presAssocID="{2E6D8871-5B82-45C6-9D41-4BA9EDBB55D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27B83F-0BC5-FF49-AEFE-9BAC7B1AC361}" type="presOf" srcId="{F22FFDE7-7E8A-40BF-908E-61367D38EB5D}" destId="{32A613E2-B381-4D9F-9331-8EEA9B69DCC5}" srcOrd="0" destOrd="0" presId="urn:microsoft.com/office/officeart/2005/8/layout/vList3"/>
    <dgm:cxn modelId="{CD7B783B-62C2-6E48-8F81-452257A08618}" type="presOf" srcId="{2F081F70-4D86-47DB-9546-DB3C3DEDA47C}" destId="{A7F35FFF-E1C0-4E42-90DD-6C6620293158}" srcOrd="0" destOrd="0" presId="urn:microsoft.com/office/officeart/2005/8/layout/vList3"/>
    <dgm:cxn modelId="{F302800E-0C14-4700-B1F6-FC38AE7412A2}" srcId="{449CE6DA-7303-40E5-86AA-D24169A197DE}" destId="{9F4698F6-5F6A-45F3-82A6-90D3DD3DFB01}" srcOrd="1" destOrd="0" parTransId="{E0546477-A0A2-4BCA-9DEC-02EDD908FC27}" sibTransId="{8C5F9044-6AE6-493F-B48B-58616313B04B}"/>
    <dgm:cxn modelId="{CEC7135A-A639-EF49-9B22-FD2CE112A899}" type="presOf" srcId="{2E6D8871-5B82-45C6-9D41-4BA9EDBB55DB}" destId="{0AD7A343-37D0-4A4D-A226-6B8684F54F5C}" srcOrd="0" destOrd="0" presId="urn:microsoft.com/office/officeart/2005/8/layout/vList3"/>
    <dgm:cxn modelId="{D6AE3DAA-B059-7E4F-AD70-DB63255A4302}" type="presOf" srcId="{9F4698F6-5F6A-45F3-82A6-90D3DD3DFB01}" destId="{8659C1A5-7C39-494C-B15B-623C38716B3C}" srcOrd="0" destOrd="0" presId="urn:microsoft.com/office/officeart/2005/8/layout/vList3"/>
    <dgm:cxn modelId="{33954B4A-D342-49C3-8AE3-814F41F2AA32}" srcId="{449CE6DA-7303-40E5-86AA-D24169A197DE}" destId="{2F081F70-4D86-47DB-9546-DB3C3DEDA47C}" srcOrd="0" destOrd="0" parTransId="{C8B5E055-41F0-4892-9422-0C896479AD37}" sibTransId="{93DB33EA-C97F-4D22-9A12-B7B36F852074}"/>
    <dgm:cxn modelId="{FB5420AE-5CC1-4C42-8818-90BC04874AEA}" type="presOf" srcId="{449CE6DA-7303-40E5-86AA-D24169A197DE}" destId="{F1D46D7E-D7B7-4E24-8537-E5AA8CD34529}" srcOrd="0" destOrd="0" presId="urn:microsoft.com/office/officeart/2005/8/layout/vList3"/>
    <dgm:cxn modelId="{D9005404-1D9F-445E-947F-43ADDAE9C896}" srcId="{449CE6DA-7303-40E5-86AA-D24169A197DE}" destId="{F22FFDE7-7E8A-40BF-908E-61367D38EB5D}" srcOrd="2" destOrd="0" parTransId="{DF5D65DF-1ECD-4B9D-A718-DB7E659BB6C9}" sibTransId="{9DE67BD0-29D1-4DC0-B952-9A5B046F2E2F}"/>
    <dgm:cxn modelId="{034D4FD8-D5BE-457E-8C18-45A5B347FB07}" srcId="{449CE6DA-7303-40E5-86AA-D24169A197DE}" destId="{2E6D8871-5B82-45C6-9D41-4BA9EDBB55DB}" srcOrd="3" destOrd="0" parTransId="{FA2C7E64-B0F5-405A-982E-94E4A144CA32}" sibTransId="{86598430-7699-4308-BB47-33856CD82B14}"/>
    <dgm:cxn modelId="{4144F27C-0043-F146-8092-3DEDD2DA5A22}" type="presParOf" srcId="{F1D46D7E-D7B7-4E24-8537-E5AA8CD34529}" destId="{CB729804-1EA6-4885-9BDD-3F415908AE26}" srcOrd="0" destOrd="0" presId="urn:microsoft.com/office/officeart/2005/8/layout/vList3"/>
    <dgm:cxn modelId="{0AC71AED-BDD0-F244-8AE2-27BF6FBF96B4}" type="presParOf" srcId="{CB729804-1EA6-4885-9BDD-3F415908AE26}" destId="{AA2948A7-5748-4B95-9D28-3D03C2F1D2CF}" srcOrd="0" destOrd="0" presId="urn:microsoft.com/office/officeart/2005/8/layout/vList3"/>
    <dgm:cxn modelId="{F94B663F-DA71-5F45-A9A1-A14230ADAD8F}" type="presParOf" srcId="{CB729804-1EA6-4885-9BDD-3F415908AE26}" destId="{A7F35FFF-E1C0-4E42-90DD-6C6620293158}" srcOrd="1" destOrd="0" presId="urn:microsoft.com/office/officeart/2005/8/layout/vList3"/>
    <dgm:cxn modelId="{AD181B3A-21F1-D64A-B647-4558B5B50D27}" type="presParOf" srcId="{F1D46D7E-D7B7-4E24-8537-E5AA8CD34529}" destId="{E301B80E-8CBF-4EBC-94CA-F6AD68C5AC63}" srcOrd="1" destOrd="0" presId="urn:microsoft.com/office/officeart/2005/8/layout/vList3"/>
    <dgm:cxn modelId="{A126C1F3-9046-214D-925D-2FA5D8E77133}" type="presParOf" srcId="{F1D46D7E-D7B7-4E24-8537-E5AA8CD34529}" destId="{829C7F4F-A4E7-47CD-B604-3C750ECA9957}" srcOrd="2" destOrd="0" presId="urn:microsoft.com/office/officeart/2005/8/layout/vList3"/>
    <dgm:cxn modelId="{24C27758-AA60-3D4C-8E1A-D916D0AA8CC4}" type="presParOf" srcId="{829C7F4F-A4E7-47CD-B604-3C750ECA9957}" destId="{E50320BA-7BE0-4214-93F1-482BAB4CBEAD}" srcOrd="0" destOrd="0" presId="urn:microsoft.com/office/officeart/2005/8/layout/vList3"/>
    <dgm:cxn modelId="{7AABE0A8-6856-A542-AB6D-38D78E25BAA5}" type="presParOf" srcId="{829C7F4F-A4E7-47CD-B604-3C750ECA9957}" destId="{8659C1A5-7C39-494C-B15B-623C38716B3C}" srcOrd="1" destOrd="0" presId="urn:microsoft.com/office/officeart/2005/8/layout/vList3"/>
    <dgm:cxn modelId="{065674F8-2D06-2943-96D9-25551E66E8A8}" type="presParOf" srcId="{F1D46D7E-D7B7-4E24-8537-E5AA8CD34529}" destId="{F8B94493-9292-4429-8803-CB2C08E0FFF0}" srcOrd="3" destOrd="0" presId="urn:microsoft.com/office/officeart/2005/8/layout/vList3"/>
    <dgm:cxn modelId="{8194BB95-5DCB-1649-B7BE-FEC80DF03D09}" type="presParOf" srcId="{F1D46D7E-D7B7-4E24-8537-E5AA8CD34529}" destId="{9104B93F-3463-439D-93FC-A6F42D95E65D}" srcOrd="4" destOrd="0" presId="urn:microsoft.com/office/officeart/2005/8/layout/vList3"/>
    <dgm:cxn modelId="{AC362933-3DE0-4640-AA4C-A98CF37DD158}" type="presParOf" srcId="{9104B93F-3463-439D-93FC-A6F42D95E65D}" destId="{29A287D4-4128-4812-9AB3-F45CA1368813}" srcOrd="0" destOrd="0" presId="urn:microsoft.com/office/officeart/2005/8/layout/vList3"/>
    <dgm:cxn modelId="{D7BC5CFF-3203-EF4F-9378-AE1AD2E88265}" type="presParOf" srcId="{9104B93F-3463-439D-93FC-A6F42D95E65D}" destId="{32A613E2-B381-4D9F-9331-8EEA9B69DCC5}" srcOrd="1" destOrd="0" presId="urn:microsoft.com/office/officeart/2005/8/layout/vList3"/>
    <dgm:cxn modelId="{0298FEAD-8F6B-0547-923E-381F15318F69}" type="presParOf" srcId="{F1D46D7E-D7B7-4E24-8537-E5AA8CD34529}" destId="{1E191BD5-B946-4344-AAE9-068FB9B378BB}" srcOrd="5" destOrd="0" presId="urn:microsoft.com/office/officeart/2005/8/layout/vList3"/>
    <dgm:cxn modelId="{E891C29C-3A0D-1C4A-A77C-E86F5F69E338}" type="presParOf" srcId="{F1D46D7E-D7B7-4E24-8537-E5AA8CD34529}" destId="{9505633C-6E5C-4C26-B3D4-10E2E7D4585F}" srcOrd="6" destOrd="0" presId="urn:microsoft.com/office/officeart/2005/8/layout/vList3"/>
    <dgm:cxn modelId="{BFF20038-02AA-204D-8453-9368E882A715}" type="presParOf" srcId="{9505633C-6E5C-4C26-B3D4-10E2E7D4585F}" destId="{4DB9D1CE-2AB9-42D9-A290-53EC6ABAD645}" srcOrd="0" destOrd="0" presId="urn:microsoft.com/office/officeart/2005/8/layout/vList3"/>
    <dgm:cxn modelId="{F7089B59-0919-574C-A27D-FD76C3CBF641}" type="presParOf" srcId="{9505633C-6E5C-4C26-B3D4-10E2E7D4585F}" destId="{0AD7A343-37D0-4A4D-A226-6B8684F54F5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E8CE81-29ED-4C98-8C47-C69821EDC295}" type="doc">
      <dgm:prSet loTypeId="urn:microsoft.com/office/officeart/2005/8/layout/balance1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638F95-B214-4603-9495-C05D234C9D80}">
      <dgm:prSet phldrT="[Text]"/>
      <dgm:spPr/>
      <dgm:t>
        <a:bodyPr/>
        <a:lstStyle/>
        <a:p>
          <a:r>
            <a:rPr lang="en-US" b="1" dirty="0" smtClean="0"/>
            <a:t>Source of funds:</a:t>
          </a:r>
        </a:p>
      </dgm:t>
    </dgm:pt>
    <dgm:pt modelId="{8AD29D79-DA38-4AE3-9991-69824086B01E}" type="parTrans" cxnId="{27116B6F-E3CB-43B1-968A-D8DAF6F27284}">
      <dgm:prSet/>
      <dgm:spPr/>
      <dgm:t>
        <a:bodyPr/>
        <a:lstStyle/>
        <a:p>
          <a:endParaRPr lang="en-US"/>
        </a:p>
      </dgm:t>
    </dgm:pt>
    <dgm:pt modelId="{1B1B5659-6631-44FB-B252-3C23F4C12134}" type="sibTrans" cxnId="{27116B6F-E3CB-43B1-968A-D8DAF6F27284}">
      <dgm:prSet/>
      <dgm:spPr/>
      <dgm:t>
        <a:bodyPr/>
        <a:lstStyle/>
        <a:p>
          <a:endParaRPr lang="en-US"/>
        </a:p>
      </dgm:t>
    </dgm:pt>
    <dgm:pt modelId="{1BED6F3F-E160-4894-93BD-FC807B690BED}">
      <dgm:prSet phldrT="[Text]"/>
      <dgm:spPr>
        <a:noFill/>
      </dgm:spPr>
      <dgm:t>
        <a:bodyPr/>
        <a:lstStyle/>
        <a:p>
          <a:endParaRPr lang="en-US" dirty="0"/>
        </a:p>
      </dgm:t>
    </dgm:pt>
    <dgm:pt modelId="{AC22B770-61B8-4423-B59F-58EE69299B3B}" type="parTrans" cxnId="{C7655720-183D-4E36-982D-532A1D777CE2}">
      <dgm:prSet/>
      <dgm:spPr/>
      <dgm:t>
        <a:bodyPr/>
        <a:lstStyle/>
        <a:p>
          <a:endParaRPr lang="en-US"/>
        </a:p>
      </dgm:t>
    </dgm:pt>
    <dgm:pt modelId="{57E1214F-79AB-4E37-A21C-47B8A0ED91F8}" type="sibTrans" cxnId="{C7655720-183D-4E36-982D-532A1D777CE2}">
      <dgm:prSet/>
      <dgm:spPr/>
      <dgm:t>
        <a:bodyPr/>
        <a:lstStyle/>
        <a:p>
          <a:endParaRPr lang="en-US"/>
        </a:p>
      </dgm:t>
    </dgm:pt>
    <dgm:pt modelId="{FBD48F0D-2884-40F0-B180-94837244D16E}">
      <dgm:prSet phldrT="[Text]"/>
      <dgm:spPr/>
      <dgm:t>
        <a:bodyPr/>
        <a:lstStyle/>
        <a:p>
          <a:r>
            <a:rPr lang="en-US" b="1" smtClean="0"/>
            <a:t>Use of funds: </a:t>
          </a:r>
          <a:endParaRPr lang="en-US" b="1" dirty="0" smtClean="0"/>
        </a:p>
      </dgm:t>
    </dgm:pt>
    <dgm:pt modelId="{929A48CE-71F4-4058-AE87-D7589A18BAB2}" type="parTrans" cxnId="{107E335C-AF44-4C1B-9117-D788EDE794F3}">
      <dgm:prSet/>
      <dgm:spPr/>
      <dgm:t>
        <a:bodyPr/>
        <a:lstStyle/>
        <a:p>
          <a:endParaRPr lang="en-US"/>
        </a:p>
      </dgm:t>
    </dgm:pt>
    <dgm:pt modelId="{A960D969-5922-404C-BEBB-03A657C454AF}" type="sibTrans" cxnId="{107E335C-AF44-4C1B-9117-D788EDE794F3}">
      <dgm:prSet/>
      <dgm:spPr/>
      <dgm:t>
        <a:bodyPr/>
        <a:lstStyle/>
        <a:p>
          <a:endParaRPr lang="en-US"/>
        </a:p>
      </dgm:t>
    </dgm:pt>
    <dgm:pt modelId="{FA27CE60-1B4E-4B02-9FF3-7FACB540DE1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dirty="0" smtClean="0"/>
            <a:t>Large polluters</a:t>
          </a:r>
          <a:endParaRPr lang="en-US" sz="2400" dirty="0"/>
        </a:p>
      </dgm:t>
    </dgm:pt>
    <dgm:pt modelId="{BF589C46-61E0-4A3E-9AFF-BADCCA228ED6}" type="parTrans" cxnId="{F5F1C446-131B-4A0F-B331-9A6C6CD93240}">
      <dgm:prSet/>
      <dgm:spPr/>
      <dgm:t>
        <a:bodyPr/>
        <a:lstStyle/>
        <a:p>
          <a:endParaRPr lang="en-US"/>
        </a:p>
      </dgm:t>
    </dgm:pt>
    <dgm:pt modelId="{66DAAE38-16FC-40EA-A0D8-BF8762068C57}" type="sibTrans" cxnId="{F5F1C446-131B-4A0F-B331-9A6C6CD93240}">
      <dgm:prSet/>
      <dgm:spPr/>
      <dgm:t>
        <a:bodyPr/>
        <a:lstStyle/>
        <a:p>
          <a:endParaRPr lang="en-US"/>
        </a:p>
      </dgm:t>
    </dgm:pt>
    <dgm:pt modelId="{7F759525-A6A7-43E6-B8FA-978F910D312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400" dirty="0" smtClean="0"/>
            <a:t>10% for reducing emissions</a:t>
          </a:r>
          <a:endParaRPr lang="en-US" sz="2400" dirty="0"/>
        </a:p>
      </dgm:t>
    </dgm:pt>
    <dgm:pt modelId="{8F6D912F-47C3-44CB-92BE-9AE9C3FCF743}" type="parTrans" cxnId="{4F88D126-1B45-44D2-B0B0-3179D1AABFF8}">
      <dgm:prSet/>
      <dgm:spPr/>
      <dgm:t>
        <a:bodyPr/>
        <a:lstStyle/>
        <a:p>
          <a:endParaRPr lang="en-US"/>
        </a:p>
      </dgm:t>
    </dgm:pt>
    <dgm:pt modelId="{458F3B9B-9B52-495C-83E1-A4AE204F5A04}" type="sibTrans" cxnId="{4F88D126-1B45-44D2-B0B0-3179D1AABFF8}">
      <dgm:prSet/>
      <dgm:spPr/>
      <dgm:t>
        <a:bodyPr/>
        <a:lstStyle/>
        <a:p>
          <a:endParaRPr lang="en-US"/>
        </a:p>
      </dgm:t>
    </dgm:pt>
    <dgm:pt modelId="{0505B999-C9A0-4412-A8CE-7B281A0E72B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dirty="0" smtClean="0"/>
            <a:t>Large polluters</a:t>
          </a:r>
          <a:endParaRPr lang="en-US" sz="2400" dirty="0"/>
        </a:p>
      </dgm:t>
    </dgm:pt>
    <dgm:pt modelId="{34A8CD4A-310B-4676-A015-728F085AB04F}" type="sibTrans" cxnId="{33A59783-A34B-455D-87EA-0A407341CE11}">
      <dgm:prSet/>
      <dgm:spPr/>
      <dgm:t>
        <a:bodyPr/>
        <a:lstStyle/>
        <a:p>
          <a:endParaRPr lang="en-US"/>
        </a:p>
      </dgm:t>
    </dgm:pt>
    <dgm:pt modelId="{DE058B62-08D0-4101-B0C5-E3DD0C085DD9}" type="parTrans" cxnId="{33A59783-A34B-455D-87EA-0A407341CE11}">
      <dgm:prSet/>
      <dgm:spPr/>
      <dgm:t>
        <a:bodyPr/>
        <a:lstStyle/>
        <a:p>
          <a:endParaRPr lang="en-US"/>
        </a:p>
      </dgm:t>
    </dgm:pt>
    <dgm:pt modelId="{94070F5D-F535-EA48-8159-0A5029D6666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smtClean="0"/>
            <a:t>Fuel tax</a:t>
          </a:r>
          <a:endParaRPr lang="en-US" sz="2400" dirty="0"/>
        </a:p>
      </dgm:t>
    </dgm:pt>
    <dgm:pt modelId="{C79F30E4-CFC4-4C41-B285-D6D00CF45EFF}" type="parTrans" cxnId="{B7F41CF5-41C3-A746-A004-3306DDA0A2C7}">
      <dgm:prSet/>
      <dgm:spPr/>
      <dgm:t>
        <a:bodyPr/>
        <a:lstStyle/>
        <a:p>
          <a:endParaRPr lang="en-US"/>
        </a:p>
      </dgm:t>
    </dgm:pt>
    <dgm:pt modelId="{420CD845-4BD8-E64C-9B10-A645021FDE8C}" type="sibTrans" cxnId="{B7F41CF5-41C3-A746-A004-3306DDA0A2C7}">
      <dgm:prSet/>
      <dgm:spPr/>
      <dgm:t>
        <a:bodyPr/>
        <a:lstStyle/>
        <a:p>
          <a:endParaRPr lang="en-US"/>
        </a:p>
      </dgm:t>
    </dgm:pt>
    <dgm:pt modelId="{D4497982-C325-3A43-9A18-172AD8B09FB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smtClean="0"/>
            <a:t>90% back to households through income tax</a:t>
          </a:r>
          <a:endParaRPr lang="en-US" sz="2400" dirty="0"/>
        </a:p>
      </dgm:t>
    </dgm:pt>
    <dgm:pt modelId="{0A836DBC-E052-F144-9386-525B2AF7C791}" type="parTrans" cxnId="{E6E886FF-AC6A-2748-894D-FC041F7908B1}">
      <dgm:prSet/>
      <dgm:spPr/>
      <dgm:t>
        <a:bodyPr/>
        <a:lstStyle/>
        <a:p>
          <a:endParaRPr lang="en-US"/>
        </a:p>
      </dgm:t>
    </dgm:pt>
    <dgm:pt modelId="{838394D7-D265-1541-BFA3-1FAF03220D76}" type="sibTrans" cxnId="{E6E886FF-AC6A-2748-894D-FC041F7908B1}">
      <dgm:prSet/>
      <dgm:spPr/>
      <dgm:t>
        <a:bodyPr/>
        <a:lstStyle/>
        <a:p>
          <a:endParaRPr lang="en-US"/>
        </a:p>
      </dgm:t>
    </dgm:pt>
    <dgm:pt modelId="{F8DF291F-214B-41B2-8D02-5101B91B9172}" type="pres">
      <dgm:prSet presAssocID="{37E8CE81-29ED-4C98-8C47-C69821EDC29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D34EF8-0B24-447E-A350-3150AA3DDC8E}" type="pres">
      <dgm:prSet presAssocID="{37E8CE81-29ED-4C98-8C47-C69821EDC295}" presName="dummyMaxCanvas" presStyleCnt="0"/>
      <dgm:spPr/>
      <dgm:t>
        <a:bodyPr/>
        <a:lstStyle/>
        <a:p>
          <a:endParaRPr lang="en-US"/>
        </a:p>
      </dgm:t>
    </dgm:pt>
    <dgm:pt modelId="{1CD49919-D3A6-4E03-B528-E987F33239F9}" type="pres">
      <dgm:prSet presAssocID="{37E8CE81-29ED-4C98-8C47-C69821EDC295}" presName="parentComposite" presStyleCnt="0"/>
      <dgm:spPr/>
      <dgm:t>
        <a:bodyPr/>
        <a:lstStyle/>
        <a:p>
          <a:endParaRPr lang="en-US"/>
        </a:p>
      </dgm:t>
    </dgm:pt>
    <dgm:pt modelId="{CBFC1F87-3470-43AA-AF75-C51F743D2281}" type="pres">
      <dgm:prSet presAssocID="{37E8CE81-29ED-4C98-8C47-C69821EDC295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8AA0A4B-F3F7-4637-AAD7-B0486AC11DF5}" type="pres">
      <dgm:prSet presAssocID="{37E8CE81-29ED-4C98-8C47-C69821EDC295}" presName="parent2" presStyleLbl="alignAccFollowNode1" presStyleIdx="1" presStyleCnt="4" custLinFactNeighborX="4546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978DADCB-2450-433A-8867-CA413D8BC6A1}" type="pres">
      <dgm:prSet presAssocID="{37E8CE81-29ED-4C98-8C47-C69821EDC295}" presName="childrenComposite" presStyleCnt="0"/>
      <dgm:spPr/>
      <dgm:t>
        <a:bodyPr/>
        <a:lstStyle/>
        <a:p>
          <a:endParaRPr lang="en-US"/>
        </a:p>
      </dgm:t>
    </dgm:pt>
    <dgm:pt modelId="{24B48FC6-ECD3-4993-97F4-D51BE52D48E4}" type="pres">
      <dgm:prSet presAssocID="{37E8CE81-29ED-4C98-8C47-C69821EDC295}" presName="dummyMaxCanvas_ChildArea" presStyleCnt="0"/>
      <dgm:spPr/>
      <dgm:t>
        <a:bodyPr/>
        <a:lstStyle/>
        <a:p>
          <a:endParaRPr lang="en-US"/>
        </a:p>
      </dgm:t>
    </dgm:pt>
    <dgm:pt modelId="{A2088321-8D3F-408A-96D4-3D6447CD159D}" type="pres">
      <dgm:prSet presAssocID="{37E8CE81-29ED-4C98-8C47-C69821EDC295}" presName="fulcrum" presStyleLbl="alignAccFollowNode1" presStyleIdx="2" presStyleCnt="4" custLinFactNeighborX="41716"/>
      <dgm:spPr/>
      <dgm:t>
        <a:bodyPr/>
        <a:lstStyle/>
        <a:p>
          <a:endParaRPr lang="en-US"/>
        </a:p>
      </dgm:t>
    </dgm:pt>
    <dgm:pt modelId="{60CA4935-468E-1C4B-AFFD-8149C0F490AE}" type="pres">
      <dgm:prSet presAssocID="{37E8CE81-29ED-4C98-8C47-C69821EDC295}" presName="balance_33" presStyleLbl="alignAccFollowNode1" presStyleIdx="3" presStyleCnt="4" custScaleX="105996" custScaleY="143633" custLinFactNeighborX="6953" custLinFactNeighborY="14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4EA1B-1FD0-1248-87A1-E9A92F9FD623}" type="pres">
      <dgm:prSet presAssocID="{37E8CE81-29ED-4C98-8C47-C69821EDC295}" presName="right_33_1" presStyleLbl="node1" presStyleIdx="0" presStyleCnt="6" custScaleX="244876" custLinFactNeighborX="70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76996-BA67-E241-B822-0D03771F2834}" type="pres">
      <dgm:prSet presAssocID="{37E8CE81-29ED-4C98-8C47-C69821EDC295}" presName="right_33_2" presStyleLbl="node1" presStyleIdx="1" presStyleCnt="6" custScaleX="247521" custScaleY="99780" custLinFactNeighborX="70400" custLinFactNeighborY="-1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2546DE-9774-1F42-9700-A033EC813B1F}" type="pres">
      <dgm:prSet presAssocID="{37E8CE81-29ED-4C98-8C47-C69821EDC295}" presName="right_33_3" presStyleLbl="node1" presStyleIdx="2" presStyleCnt="6" custScaleX="250657" custLinFactNeighborX="71665" custLinFactNeighborY="2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CA735-4792-2C49-A23A-5FA48886947F}" type="pres">
      <dgm:prSet presAssocID="{37E8CE81-29ED-4C98-8C47-C69821EDC295}" presName="left_33_1" presStyleLbl="node1" presStyleIdx="3" presStyleCnt="6" custScaleX="267004" custLinFactNeighborX="-41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019C5-A2E4-B64A-B893-3D9A74E80B6C}" type="pres">
      <dgm:prSet presAssocID="{37E8CE81-29ED-4C98-8C47-C69821EDC295}" presName="left_33_2" presStyleLbl="node1" presStyleIdx="4" presStyleCnt="6" custScaleX="179765" custLinFactNeighborX="-4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BD13B-22D7-1B4F-8CD1-6B17C63E491F}" type="pres">
      <dgm:prSet presAssocID="{37E8CE81-29ED-4C98-8C47-C69821EDC295}" presName="left_33_3" presStyleLbl="node1" presStyleIdx="5" presStyleCnt="6" custScaleX="265595" custLinFactNeighborX="-45050" custLinFactNeighborY="2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092DAD-AA58-DE49-B6F6-505A760EC71F}" type="presOf" srcId="{0505B999-C9A0-4412-A8CE-7B281A0E72B9}" destId="{2C1CA735-4792-2C49-A23A-5FA48886947F}" srcOrd="0" destOrd="0" presId="urn:microsoft.com/office/officeart/2005/8/layout/balance1"/>
    <dgm:cxn modelId="{B7F41CF5-41C3-A746-A004-3306DDA0A2C7}" srcId="{75638F95-B214-4603-9495-C05D234C9D80}" destId="{94070F5D-F535-EA48-8159-0A5029D6666C}" srcOrd="2" destOrd="0" parTransId="{C79F30E4-CFC4-4C41-B285-D6D00CF45EFF}" sibTransId="{420CD845-4BD8-E64C-9B10-A645021FDE8C}"/>
    <dgm:cxn modelId="{C7655720-183D-4E36-982D-532A1D777CE2}" srcId="{75638F95-B214-4603-9495-C05D234C9D80}" destId="{1BED6F3F-E160-4894-93BD-FC807B690BED}" srcOrd="1" destOrd="0" parTransId="{AC22B770-61B8-4423-B59F-58EE69299B3B}" sibTransId="{57E1214F-79AB-4E37-A21C-47B8A0ED91F8}"/>
    <dgm:cxn modelId="{4F88D126-1B45-44D2-B0B0-3179D1AABFF8}" srcId="{FBD48F0D-2884-40F0-B180-94837244D16E}" destId="{7F759525-A6A7-43E6-B8FA-978F910D3125}" srcOrd="1" destOrd="0" parTransId="{8F6D912F-47C3-44CB-92BE-9AE9C3FCF743}" sibTransId="{458F3B9B-9B52-495C-83E1-A4AE204F5A04}"/>
    <dgm:cxn modelId="{8A28F4C5-8F31-0D43-8120-AF6F09A6E69B}" type="presOf" srcId="{7F759525-A6A7-43E6-B8FA-978F910D3125}" destId="{22176996-BA67-E241-B822-0D03771F2834}" srcOrd="0" destOrd="0" presId="urn:microsoft.com/office/officeart/2005/8/layout/balance1"/>
    <dgm:cxn modelId="{F5F1C446-131B-4A0F-B331-9A6C6CD93240}" srcId="{FBD48F0D-2884-40F0-B180-94837244D16E}" destId="{FA27CE60-1B4E-4B02-9FF3-7FACB540DE17}" srcOrd="0" destOrd="0" parTransId="{BF589C46-61E0-4A3E-9AFF-BADCCA228ED6}" sibTransId="{66DAAE38-16FC-40EA-A0D8-BF8762068C57}"/>
    <dgm:cxn modelId="{BF3D5B3E-E588-E84D-8F3E-A70DE58BC28E}" type="presOf" srcId="{75638F95-B214-4603-9495-C05D234C9D80}" destId="{CBFC1F87-3470-43AA-AF75-C51F743D2281}" srcOrd="0" destOrd="0" presId="urn:microsoft.com/office/officeart/2005/8/layout/balance1"/>
    <dgm:cxn modelId="{26BE7FCA-C76E-3845-BA90-E25C293C89F9}" type="presOf" srcId="{37E8CE81-29ED-4C98-8C47-C69821EDC295}" destId="{F8DF291F-214B-41B2-8D02-5101B91B9172}" srcOrd="0" destOrd="0" presId="urn:microsoft.com/office/officeart/2005/8/layout/balance1"/>
    <dgm:cxn modelId="{E6E886FF-AC6A-2748-894D-FC041F7908B1}" srcId="{FBD48F0D-2884-40F0-B180-94837244D16E}" destId="{D4497982-C325-3A43-9A18-172AD8B09FB0}" srcOrd="2" destOrd="0" parTransId="{0A836DBC-E052-F144-9386-525B2AF7C791}" sibTransId="{838394D7-D265-1541-BFA3-1FAF03220D76}"/>
    <dgm:cxn modelId="{107E335C-AF44-4C1B-9117-D788EDE794F3}" srcId="{37E8CE81-29ED-4C98-8C47-C69821EDC295}" destId="{FBD48F0D-2884-40F0-B180-94837244D16E}" srcOrd="1" destOrd="0" parTransId="{929A48CE-71F4-4058-AE87-D7589A18BAB2}" sibTransId="{A960D969-5922-404C-BEBB-03A657C454AF}"/>
    <dgm:cxn modelId="{1EB324DE-2A8C-0246-8022-435C4176F96C}" type="presOf" srcId="{D4497982-C325-3A43-9A18-172AD8B09FB0}" destId="{802546DE-9774-1F42-9700-A033EC813B1F}" srcOrd="0" destOrd="0" presId="urn:microsoft.com/office/officeart/2005/8/layout/balance1"/>
    <dgm:cxn modelId="{0F61D86B-91CA-4442-A505-1979397FE2BA}" type="presOf" srcId="{FA27CE60-1B4E-4B02-9FF3-7FACB540DE17}" destId="{F494EA1B-1FD0-1248-87A1-E9A92F9FD623}" srcOrd="0" destOrd="0" presId="urn:microsoft.com/office/officeart/2005/8/layout/balance1"/>
    <dgm:cxn modelId="{0D9951A2-6752-1B46-ABE7-524EDB00FB36}" type="presOf" srcId="{1BED6F3F-E160-4894-93BD-FC807B690BED}" destId="{C4A019C5-A2E4-B64A-B893-3D9A74E80B6C}" srcOrd="0" destOrd="0" presId="urn:microsoft.com/office/officeart/2005/8/layout/balance1"/>
    <dgm:cxn modelId="{7EC09FA6-0F33-784A-BE24-A313CDA935B9}" type="presOf" srcId="{FBD48F0D-2884-40F0-B180-94837244D16E}" destId="{D8AA0A4B-F3F7-4637-AAD7-B0486AC11DF5}" srcOrd="0" destOrd="0" presId="urn:microsoft.com/office/officeart/2005/8/layout/balance1"/>
    <dgm:cxn modelId="{33A59783-A34B-455D-87EA-0A407341CE11}" srcId="{75638F95-B214-4603-9495-C05D234C9D80}" destId="{0505B999-C9A0-4412-A8CE-7B281A0E72B9}" srcOrd="0" destOrd="0" parTransId="{DE058B62-08D0-4101-B0C5-E3DD0C085DD9}" sibTransId="{34A8CD4A-310B-4676-A015-728F085AB04F}"/>
    <dgm:cxn modelId="{D99B77E7-4293-6947-8DB4-E5B13EF56F35}" type="presOf" srcId="{94070F5D-F535-EA48-8159-0A5029D6666C}" destId="{7D5BD13B-22D7-1B4F-8CD1-6B17C63E491F}" srcOrd="0" destOrd="0" presId="urn:microsoft.com/office/officeart/2005/8/layout/balance1"/>
    <dgm:cxn modelId="{27116B6F-E3CB-43B1-968A-D8DAF6F27284}" srcId="{37E8CE81-29ED-4C98-8C47-C69821EDC295}" destId="{75638F95-B214-4603-9495-C05D234C9D80}" srcOrd="0" destOrd="0" parTransId="{8AD29D79-DA38-4AE3-9991-69824086B01E}" sibTransId="{1B1B5659-6631-44FB-B252-3C23F4C12134}"/>
    <dgm:cxn modelId="{C33B3605-B0C6-F54C-AEC7-6B6447CAF7BC}" type="presParOf" srcId="{F8DF291F-214B-41B2-8D02-5101B91B9172}" destId="{36D34EF8-0B24-447E-A350-3150AA3DDC8E}" srcOrd="0" destOrd="0" presId="urn:microsoft.com/office/officeart/2005/8/layout/balance1"/>
    <dgm:cxn modelId="{E9FA683D-BCF8-7F4A-B6A9-4FE7DC780AFB}" type="presParOf" srcId="{F8DF291F-214B-41B2-8D02-5101B91B9172}" destId="{1CD49919-D3A6-4E03-B528-E987F33239F9}" srcOrd="1" destOrd="0" presId="urn:microsoft.com/office/officeart/2005/8/layout/balance1"/>
    <dgm:cxn modelId="{9FA270F7-C7F2-F545-ACD3-435ACBA446D8}" type="presParOf" srcId="{1CD49919-D3A6-4E03-B528-E987F33239F9}" destId="{CBFC1F87-3470-43AA-AF75-C51F743D2281}" srcOrd="0" destOrd="0" presId="urn:microsoft.com/office/officeart/2005/8/layout/balance1"/>
    <dgm:cxn modelId="{592155E5-D84D-E942-829A-73D22AA0A2FB}" type="presParOf" srcId="{1CD49919-D3A6-4E03-B528-E987F33239F9}" destId="{D8AA0A4B-F3F7-4637-AAD7-B0486AC11DF5}" srcOrd="1" destOrd="0" presId="urn:microsoft.com/office/officeart/2005/8/layout/balance1"/>
    <dgm:cxn modelId="{833F0CE9-54F0-684D-9150-8EBF5FF6C0F9}" type="presParOf" srcId="{F8DF291F-214B-41B2-8D02-5101B91B9172}" destId="{978DADCB-2450-433A-8867-CA413D8BC6A1}" srcOrd="2" destOrd="0" presId="urn:microsoft.com/office/officeart/2005/8/layout/balance1"/>
    <dgm:cxn modelId="{89EFF349-E063-E649-8E45-206BBD94CEE0}" type="presParOf" srcId="{978DADCB-2450-433A-8867-CA413D8BC6A1}" destId="{24B48FC6-ECD3-4993-97F4-D51BE52D48E4}" srcOrd="0" destOrd="0" presId="urn:microsoft.com/office/officeart/2005/8/layout/balance1"/>
    <dgm:cxn modelId="{9678AAB8-8571-A943-8C8E-692EC1004DC3}" type="presParOf" srcId="{978DADCB-2450-433A-8867-CA413D8BC6A1}" destId="{A2088321-8D3F-408A-96D4-3D6447CD159D}" srcOrd="1" destOrd="0" presId="urn:microsoft.com/office/officeart/2005/8/layout/balance1"/>
    <dgm:cxn modelId="{562069C4-A31C-7348-BE75-0056BEA5AE91}" type="presParOf" srcId="{978DADCB-2450-433A-8867-CA413D8BC6A1}" destId="{60CA4935-468E-1C4B-AFFD-8149C0F490AE}" srcOrd="2" destOrd="0" presId="urn:microsoft.com/office/officeart/2005/8/layout/balance1"/>
    <dgm:cxn modelId="{5C833789-7B5F-6641-ACF0-BABB7E6F8D49}" type="presParOf" srcId="{978DADCB-2450-433A-8867-CA413D8BC6A1}" destId="{F494EA1B-1FD0-1248-87A1-E9A92F9FD623}" srcOrd="3" destOrd="0" presId="urn:microsoft.com/office/officeart/2005/8/layout/balance1"/>
    <dgm:cxn modelId="{1D4EDB18-D1B9-2F45-B28A-0428FAEBA32E}" type="presParOf" srcId="{978DADCB-2450-433A-8867-CA413D8BC6A1}" destId="{22176996-BA67-E241-B822-0D03771F2834}" srcOrd="4" destOrd="0" presId="urn:microsoft.com/office/officeart/2005/8/layout/balance1"/>
    <dgm:cxn modelId="{3D13DA83-1268-0F41-8671-A99871E46EE6}" type="presParOf" srcId="{978DADCB-2450-433A-8867-CA413D8BC6A1}" destId="{802546DE-9774-1F42-9700-A033EC813B1F}" srcOrd="5" destOrd="0" presId="urn:microsoft.com/office/officeart/2005/8/layout/balance1"/>
    <dgm:cxn modelId="{82963615-81BC-3942-A400-4FA8C24D6863}" type="presParOf" srcId="{978DADCB-2450-433A-8867-CA413D8BC6A1}" destId="{2C1CA735-4792-2C49-A23A-5FA48886947F}" srcOrd="6" destOrd="0" presId="urn:microsoft.com/office/officeart/2005/8/layout/balance1"/>
    <dgm:cxn modelId="{F0CCF6C4-802B-8541-9BA3-294C1F20F9EC}" type="presParOf" srcId="{978DADCB-2450-433A-8867-CA413D8BC6A1}" destId="{C4A019C5-A2E4-B64A-B893-3D9A74E80B6C}" srcOrd="7" destOrd="0" presId="urn:microsoft.com/office/officeart/2005/8/layout/balance1"/>
    <dgm:cxn modelId="{FFF4C8CA-56A2-AB47-9C04-16AB22C0FA44}" type="presParOf" srcId="{978DADCB-2450-433A-8867-CA413D8BC6A1}" destId="{7D5BD13B-22D7-1B4F-8CD1-6B17C63E491F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E8CE81-29ED-4C98-8C47-C69821EDC295}" type="doc">
      <dgm:prSet loTypeId="urn:microsoft.com/office/officeart/2005/8/layout/balance1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638F95-B214-4603-9495-C05D234C9D80}">
      <dgm:prSet phldrT="[Text]"/>
      <dgm:spPr/>
      <dgm:t>
        <a:bodyPr/>
        <a:lstStyle/>
        <a:p>
          <a:r>
            <a:rPr lang="en-US" b="1" dirty="0" smtClean="0"/>
            <a:t>Carbon dividend:</a:t>
          </a:r>
        </a:p>
      </dgm:t>
    </dgm:pt>
    <dgm:pt modelId="{8AD29D79-DA38-4AE3-9991-69824086B01E}" type="parTrans" cxnId="{27116B6F-E3CB-43B1-968A-D8DAF6F27284}">
      <dgm:prSet/>
      <dgm:spPr/>
      <dgm:t>
        <a:bodyPr/>
        <a:lstStyle/>
        <a:p>
          <a:endParaRPr lang="en-US"/>
        </a:p>
      </dgm:t>
    </dgm:pt>
    <dgm:pt modelId="{1B1B5659-6631-44FB-B252-3C23F4C12134}" type="sibTrans" cxnId="{27116B6F-E3CB-43B1-968A-D8DAF6F27284}">
      <dgm:prSet/>
      <dgm:spPr/>
      <dgm:t>
        <a:bodyPr/>
        <a:lstStyle/>
        <a:p>
          <a:endParaRPr lang="en-US"/>
        </a:p>
      </dgm:t>
    </dgm:pt>
    <dgm:pt modelId="{1BED6F3F-E160-4894-93BD-FC807B690BE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400" dirty="0" smtClean="0"/>
            <a:t>Extra 10% for rural, remote</a:t>
          </a:r>
          <a:endParaRPr lang="en-US" sz="2400" dirty="0"/>
        </a:p>
      </dgm:t>
    </dgm:pt>
    <dgm:pt modelId="{AC22B770-61B8-4423-B59F-58EE69299B3B}" type="parTrans" cxnId="{C7655720-183D-4E36-982D-532A1D777CE2}">
      <dgm:prSet/>
      <dgm:spPr/>
      <dgm:t>
        <a:bodyPr/>
        <a:lstStyle/>
        <a:p>
          <a:endParaRPr lang="en-US"/>
        </a:p>
      </dgm:t>
    </dgm:pt>
    <dgm:pt modelId="{57E1214F-79AB-4E37-A21C-47B8A0ED91F8}" type="sibTrans" cxnId="{C7655720-183D-4E36-982D-532A1D777CE2}">
      <dgm:prSet/>
      <dgm:spPr/>
      <dgm:t>
        <a:bodyPr/>
        <a:lstStyle/>
        <a:p>
          <a:endParaRPr lang="en-US"/>
        </a:p>
      </dgm:t>
    </dgm:pt>
    <dgm:pt modelId="{FBD48F0D-2884-40F0-B180-94837244D16E}">
      <dgm:prSet phldrT="[Text]"/>
      <dgm:spPr/>
      <dgm:t>
        <a:bodyPr/>
        <a:lstStyle/>
        <a:p>
          <a:r>
            <a:rPr lang="en-US" b="1" dirty="0" smtClean="0"/>
            <a:t>Carbon fee: </a:t>
          </a:r>
        </a:p>
      </dgm:t>
    </dgm:pt>
    <dgm:pt modelId="{929A48CE-71F4-4058-AE87-D7589A18BAB2}" type="parTrans" cxnId="{107E335C-AF44-4C1B-9117-D788EDE794F3}">
      <dgm:prSet/>
      <dgm:spPr/>
      <dgm:t>
        <a:bodyPr/>
        <a:lstStyle/>
        <a:p>
          <a:endParaRPr lang="en-US"/>
        </a:p>
      </dgm:t>
    </dgm:pt>
    <dgm:pt modelId="{A960D969-5922-404C-BEBB-03A657C454AF}" type="sibTrans" cxnId="{107E335C-AF44-4C1B-9117-D788EDE794F3}">
      <dgm:prSet/>
      <dgm:spPr/>
      <dgm:t>
        <a:bodyPr/>
        <a:lstStyle/>
        <a:p>
          <a:endParaRPr lang="en-US"/>
        </a:p>
      </dgm:t>
    </dgm:pt>
    <dgm:pt modelId="{FA27CE60-1B4E-4B02-9FF3-7FACB540DE1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dirty="0" smtClean="0"/>
            <a:t>80% of households get more than they pay</a:t>
          </a:r>
          <a:endParaRPr lang="en-US" sz="2400" dirty="0"/>
        </a:p>
      </dgm:t>
    </dgm:pt>
    <dgm:pt modelId="{BF589C46-61E0-4A3E-9AFF-BADCCA228ED6}" type="parTrans" cxnId="{F5F1C446-131B-4A0F-B331-9A6C6CD93240}">
      <dgm:prSet/>
      <dgm:spPr/>
      <dgm:t>
        <a:bodyPr/>
        <a:lstStyle/>
        <a:p>
          <a:endParaRPr lang="en-US"/>
        </a:p>
      </dgm:t>
    </dgm:pt>
    <dgm:pt modelId="{66DAAE38-16FC-40EA-A0D8-BF8762068C57}" type="sibTrans" cxnId="{F5F1C446-131B-4A0F-B331-9A6C6CD93240}">
      <dgm:prSet/>
      <dgm:spPr/>
      <dgm:t>
        <a:bodyPr/>
        <a:lstStyle/>
        <a:p>
          <a:endParaRPr lang="en-US"/>
        </a:p>
      </dgm:t>
    </dgm:pt>
    <dgm:pt modelId="{7F759525-A6A7-43E6-B8FA-978F910D312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400" dirty="0" smtClean="0"/>
            <a:t>Use less, pay less</a:t>
          </a:r>
          <a:endParaRPr lang="en-US" sz="2400" dirty="0"/>
        </a:p>
      </dgm:t>
    </dgm:pt>
    <dgm:pt modelId="{8F6D912F-47C3-44CB-92BE-9AE9C3FCF743}" type="parTrans" cxnId="{4F88D126-1B45-44D2-B0B0-3179D1AABFF8}">
      <dgm:prSet/>
      <dgm:spPr/>
      <dgm:t>
        <a:bodyPr/>
        <a:lstStyle/>
        <a:p>
          <a:endParaRPr lang="en-US"/>
        </a:p>
      </dgm:t>
    </dgm:pt>
    <dgm:pt modelId="{458F3B9B-9B52-495C-83E1-A4AE204F5A04}" type="sibTrans" cxnId="{4F88D126-1B45-44D2-B0B0-3179D1AABFF8}">
      <dgm:prSet/>
      <dgm:spPr/>
      <dgm:t>
        <a:bodyPr/>
        <a:lstStyle/>
        <a:p>
          <a:endParaRPr lang="en-US"/>
        </a:p>
      </dgm:t>
    </dgm:pt>
    <dgm:pt modelId="{0505B999-C9A0-4412-A8CE-7B281A0E72B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dirty="0" smtClean="0"/>
            <a:t>Use for whatever you want</a:t>
          </a:r>
          <a:endParaRPr lang="en-US" sz="2400" dirty="0"/>
        </a:p>
      </dgm:t>
    </dgm:pt>
    <dgm:pt modelId="{34A8CD4A-310B-4676-A015-728F085AB04F}" type="sibTrans" cxnId="{33A59783-A34B-455D-87EA-0A407341CE11}">
      <dgm:prSet/>
      <dgm:spPr/>
      <dgm:t>
        <a:bodyPr/>
        <a:lstStyle/>
        <a:p>
          <a:endParaRPr lang="en-US"/>
        </a:p>
      </dgm:t>
    </dgm:pt>
    <dgm:pt modelId="{DE058B62-08D0-4101-B0C5-E3DD0C085DD9}" type="parTrans" cxnId="{33A59783-A34B-455D-87EA-0A407341CE11}">
      <dgm:prSet/>
      <dgm:spPr/>
      <dgm:t>
        <a:bodyPr/>
        <a:lstStyle/>
        <a:p>
          <a:endParaRPr lang="en-US"/>
        </a:p>
      </dgm:t>
    </dgm:pt>
    <dgm:pt modelId="{94070F5D-F535-EA48-8159-0A5029D6666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smtClean="0"/>
            <a:t>Every person gets $ / year, in advance</a:t>
          </a:r>
          <a:endParaRPr lang="en-US" sz="2400" dirty="0"/>
        </a:p>
      </dgm:t>
    </dgm:pt>
    <dgm:pt modelId="{C79F30E4-CFC4-4C41-B285-D6D00CF45EFF}" type="parTrans" cxnId="{B7F41CF5-41C3-A746-A004-3306DDA0A2C7}">
      <dgm:prSet/>
      <dgm:spPr/>
      <dgm:t>
        <a:bodyPr/>
        <a:lstStyle/>
        <a:p>
          <a:endParaRPr lang="en-US"/>
        </a:p>
      </dgm:t>
    </dgm:pt>
    <dgm:pt modelId="{420CD845-4BD8-E64C-9B10-A645021FDE8C}" type="sibTrans" cxnId="{B7F41CF5-41C3-A746-A004-3306DDA0A2C7}">
      <dgm:prSet/>
      <dgm:spPr/>
      <dgm:t>
        <a:bodyPr/>
        <a:lstStyle/>
        <a:p>
          <a:endParaRPr lang="en-US"/>
        </a:p>
      </dgm:t>
    </dgm:pt>
    <dgm:pt modelId="{D4497982-C325-3A43-9A18-172AD8B09FB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400" dirty="0" smtClean="0"/>
            <a:t>Pay when you use fossil fuels</a:t>
          </a:r>
          <a:endParaRPr lang="en-US" sz="2400" dirty="0"/>
        </a:p>
      </dgm:t>
    </dgm:pt>
    <dgm:pt modelId="{0A836DBC-E052-F144-9386-525B2AF7C791}" type="parTrans" cxnId="{E6E886FF-AC6A-2748-894D-FC041F7908B1}">
      <dgm:prSet/>
      <dgm:spPr/>
      <dgm:t>
        <a:bodyPr/>
        <a:lstStyle/>
        <a:p>
          <a:endParaRPr lang="en-US"/>
        </a:p>
      </dgm:t>
    </dgm:pt>
    <dgm:pt modelId="{838394D7-D265-1541-BFA3-1FAF03220D76}" type="sibTrans" cxnId="{E6E886FF-AC6A-2748-894D-FC041F7908B1}">
      <dgm:prSet/>
      <dgm:spPr/>
      <dgm:t>
        <a:bodyPr/>
        <a:lstStyle/>
        <a:p>
          <a:endParaRPr lang="en-US"/>
        </a:p>
      </dgm:t>
    </dgm:pt>
    <dgm:pt modelId="{F8DF291F-214B-41B2-8D02-5101B91B9172}" type="pres">
      <dgm:prSet presAssocID="{37E8CE81-29ED-4C98-8C47-C69821EDC29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D34EF8-0B24-447E-A350-3150AA3DDC8E}" type="pres">
      <dgm:prSet presAssocID="{37E8CE81-29ED-4C98-8C47-C69821EDC295}" presName="dummyMaxCanvas" presStyleCnt="0"/>
      <dgm:spPr/>
      <dgm:t>
        <a:bodyPr/>
        <a:lstStyle/>
        <a:p>
          <a:endParaRPr lang="en-US"/>
        </a:p>
      </dgm:t>
    </dgm:pt>
    <dgm:pt modelId="{1CD49919-D3A6-4E03-B528-E987F33239F9}" type="pres">
      <dgm:prSet presAssocID="{37E8CE81-29ED-4C98-8C47-C69821EDC295}" presName="parentComposite" presStyleCnt="0"/>
      <dgm:spPr/>
      <dgm:t>
        <a:bodyPr/>
        <a:lstStyle/>
        <a:p>
          <a:endParaRPr lang="en-US"/>
        </a:p>
      </dgm:t>
    </dgm:pt>
    <dgm:pt modelId="{CBFC1F87-3470-43AA-AF75-C51F743D2281}" type="pres">
      <dgm:prSet presAssocID="{37E8CE81-29ED-4C98-8C47-C69821EDC295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8AA0A4B-F3F7-4637-AAD7-B0486AC11DF5}" type="pres">
      <dgm:prSet presAssocID="{37E8CE81-29ED-4C98-8C47-C69821EDC295}" presName="parent2" presStyleLbl="alignAccFollowNode1" presStyleIdx="1" presStyleCnt="4" custLinFactNeighborX="4546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978DADCB-2450-433A-8867-CA413D8BC6A1}" type="pres">
      <dgm:prSet presAssocID="{37E8CE81-29ED-4C98-8C47-C69821EDC295}" presName="childrenComposite" presStyleCnt="0"/>
      <dgm:spPr/>
      <dgm:t>
        <a:bodyPr/>
        <a:lstStyle/>
        <a:p>
          <a:endParaRPr lang="en-US"/>
        </a:p>
      </dgm:t>
    </dgm:pt>
    <dgm:pt modelId="{24B48FC6-ECD3-4993-97F4-D51BE52D48E4}" type="pres">
      <dgm:prSet presAssocID="{37E8CE81-29ED-4C98-8C47-C69821EDC295}" presName="dummyMaxCanvas_ChildArea" presStyleCnt="0"/>
      <dgm:spPr/>
      <dgm:t>
        <a:bodyPr/>
        <a:lstStyle/>
        <a:p>
          <a:endParaRPr lang="en-US"/>
        </a:p>
      </dgm:t>
    </dgm:pt>
    <dgm:pt modelId="{A2088321-8D3F-408A-96D4-3D6447CD159D}" type="pres">
      <dgm:prSet presAssocID="{37E8CE81-29ED-4C98-8C47-C69821EDC295}" presName="fulcrum" presStyleLbl="alignAccFollowNode1" presStyleIdx="2" presStyleCnt="4" custLinFactNeighborX="41716"/>
      <dgm:spPr/>
      <dgm:t>
        <a:bodyPr/>
        <a:lstStyle/>
        <a:p>
          <a:endParaRPr lang="en-US"/>
        </a:p>
      </dgm:t>
    </dgm:pt>
    <dgm:pt modelId="{60CA4935-468E-1C4B-AFFD-8149C0F490AE}" type="pres">
      <dgm:prSet presAssocID="{37E8CE81-29ED-4C98-8C47-C69821EDC295}" presName="balance_33" presStyleLbl="alignAccFollowNode1" presStyleIdx="3" presStyleCnt="4" custScaleX="105996" custScaleY="143633" custLinFactNeighborX="6953" custLinFactNeighborY="14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4EA1B-1FD0-1248-87A1-E9A92F9FD623}" type="pres">
      <dgm:prSet presAssocID="{37E8CE81-29ED-4C98-8C47-C69821EDC295}" presName="right_33_1" presStyleLbl="node1" presStyleIdx="0" presStyleCnt="6" custScaleX="244876" custLinFactNeighborX="70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76996-BA67-E241-B822-0D03771F2834}" type="pres">
      <dgm:prSet presAssocID="{37E8CE81-29ED-4C98-8C47-C69821EDC295}" presName="right_33_2" presStyleLbl="node1" presStyleIdx="1" presStyleCnt="6" custScaleX="247521" custScaleY="99780" custLinFactNeighborX="70400" custLinFactNeighborY="-1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2546DE-9774-1F42-9700-A033EC813B1F}" type="pres">
      <dgm:prSet presAssocID="{37E8CE81-29ED-4C98-8C47-C69821EDC295}" presName="right_33_3" presStyleLbl="node1" presStyleIdx="2" presStyleCnt="6" custScaleX="250657" custLinFactNeighborX="71665" custLinFactNeighborY="2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CA735-4792-2C49-A23A-5FA48886947F}" type="pres">
      <dgm:prSet presAssocID="{37E8CE81-29ED-4C98-8C47-C69821EDC295}" presName="left_33_1" presStyleLbl="node1" presStyleIdx="3" presStyleCnt="6" custScaleX="267004" custLinFactNeighborX="-45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019C5-A2E4-B64A-B893-3D9A74E80B6C}" type="pres">
      <dgm:prSet presAssocID="{37E8CE81-29ED-4C98-8C47-C69821EDC295}" presName="left_33_2" presStyleLbl="node1" presStyleIdx="4" presStyleCnt="6" custScaleX="294168" custLinFactNeighborX="-61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BD13B-22D7-1B4F-8CD1-6B17C63E491F}" type="pres">
      <dgm:prSet presAssocID="{37E8CE81-29ED-4C98-8C47-C69821EDC295}" presName="left_33_3" presStyleLbl="node1" presStyleIdx="5" presStyleCnt="6" custScaleX="311781" custLinFactNeighborX="-72485" custLinFactNeighborY="2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F41CF5-41C3-A746-A004-3306DDA0A2C7}" srcId="{75638F95-B214-4603-9495-C05D234C9D80}" destId="{94070F5D-F535-EA48-8159-0A5029D6666C}" srcOrd="2" destOrd="0" parTransId="{C79F30E4-CFC4-4C41-B285-D6D00CF45EFF}" sibTransId="{420CD845-4BD8-E64C-9B10-A645021FDE8C}"/>
    <dgm:cxn modelId="{9C3B05FB-47EA-1042-90A0-1904C4CB7775}" type="presOf" srcId="{0505B999-C9A0-4412-A8CE-7B281A0E72B9}" destId="{2C1CA735-4792-2C49-A23A-5FA48886947F}" srcOrd="0" destOrd="0" presId="urn:microsoft.com/office/officeart/2005/8/layout/balance1"/>
    <dgm:cxn modelId="{C7655720-183D-4E36-982D-532A1D777CE2}" srcId="{75638F95-B214-4603-9495-C05D234C9D80}" destId="{1BED6F3F-E160-4894-93BD-FC807B690BED}" srcOrd="1" destOrd="0" parTransId="{AC22B770-61B8-4423-B59F-58EE69299B3B}" sibTransId="{57E1214F-79AB-4E37-A21C-47B8A0ED91F8}"/>
    <dgm:cxn modelId="{4F88D126-1B45-44D2-B0B0-3179D1AABFF8}" srcId="{FBD48F0D-2884-40F0-B180-94837244D16E}" destId="{7F759525-A6A7-43E6-B8FA-978F910D3125}" srcOrd="1" destOrd="0" parTransId="{8F6D912F-47C3-44CB-92BE-9AE9C3FCF743}" sibTransId="{458F3B9B-9B52-495C-83E1-A4AE204F5A04}"/>
    <dgm:cxn modelId="{3E9BF26C-8312-E042-B119-B844B24983C7}" type="presOf" srcId="{7F759525-A6A7-43E6-B8FA-978F910D3125}" destId="{22176996-BA67-E241-B822-0D03771F2834}" srcOrd="0" destOrd="0" presId="urn:microsoft.com/office/officeart/2005/8/layout/balance1"/>
    <dgm:cxn modelId="{A641D01F-9C67-014B-8142-3A8F0D7023B1}" type="presOf" srcId="{FA27CE60-1B4E-4B02-9FF3-7FACB540DE17}" destId="{F494EA1B-1FD0-1248-87A1-E9A92F9FD623}" srcOrd="0" destOrd="0" presId="urn:microsoft.com/office/officeart/2005/8/layout/balance1"/>
    <dgm:cxn modelId="{72B6C6A4-5D99-464E-9F11-82ECB402E289}" type="presOf" srcId="{FBD48F0D-2884-40F0-B180-94837244D16E}" destId="{D8AA0A4B-F3F7-4637-AAD7-B0486AC11DF5}" srcOrd="0" destOrd="0" presId="urn:microsoft.com/office/officeart/2005/8/layout/balance1"/>
    <dgm:cxn modelId="{F5F1C446-131B-4A0F-B331-9A6C6CD93240}" srcId="{FBD48F0D-2884-40F0-B180-94837244D16E}" destId="{FA27CE60-1B4E-4B02-9FF3-7FACB540DE17}" srcOrd="0" destOrd="0" parTransId="{BF589C46-61E0-4A3E-9AFF-BADCCA228ED6}" sibTransId="{66DAAE38-16FC-40EA-A0D8-BF8762068C57}"/>
    <dgm:cxn modelId="{8F93F16D-CD81-DA4C-A6BF-BC3E3F05F870}" type="presOf" srcId="{94070F5D-F535-EA48-8159-0A5029D6666C}" destId="{7D5BD13B-22D7-1B4F-8CD1-6B17C63E491F}" srcOrd="0" destOrd="0" presId="urn:microsoft.com/office/officeart/2005/8/layout/balance1"/>
    <dgm:cxn modelId="{73F10242-62BC-E74E-961E-932D81D96837}" type="presOf" srcId="{1BED6F3F-E160-4894-93BD-FC807B690BED}" destId="{C4A019C5-A2E4-B64A-B893-3D9A74E80B6C}" srcOrd="0" destOrd="0" presId="urn:microsoft.com/office/officeart/2005/8/layout/balance1"/>
    <dgm:cxn modelId="{E6E886FF-AC6A-2748-894D-FC041F7908B1}" srcId="{FBD48F0D-2884-40F0-B180-94837244D16E}" destId="{D4497982-C325-3A43-9A18-172AD8B09FB0}" srcOrd="2" destOrd="0" parTransId="{0A836DBC-E052-F144-9386-525B2AF7C791}" sibTransId="{838394D7-D265-1541-BFA3-1FAF03220D76}"/>
    <dgm:cxn modelId="{107E335C-AF44-4C1B-9117-D788EDE794F3}" srcId="{37E8CE81-29ED-4C98-8C47-C69821EDC295}" destId="{FBD48F0D-2884-40F0-B180-94837244D16E}" srcOrd="1" destOrd="0" parTransId="{929A48CE-71F4-4058-AE87-D7589A18BAB2}" sibTransId="{A960D969-5922-404C-BEBB-03A657C454AF}"/>
    <dgm:cxn modelId="{35EFFC7E-8241-5E4A-8034-0C958B00472C}" type="presOf" srcId="{37E8CE81-29ED-4C98-8C47-C69821EDC295}" destId="{F8DF291F-214B-41B2-8D02-5101B91B9172}" srcOrd="0" destOrd="0" presId="urn:microsoft.com/office/officeart/2005/8/layout/balance1"/>
    <dgm:cxn modelId="{12859BCE-68A6-3143-BCC2-F1AA0BC21381}" type="presOf" srcId="{D4497982-C325-3A43-9A18-172AD8B09FB0}" destId="{802546DE-9774-1F42-9700-A033EC813B1F}" srcOrd="0" destOrd="0" presId="urn:microsoft.com/office/officeart/2005/8/layout/balance1"/>
    <dgm:cxn modelId="{33A59783-A34B-455D-87EA-0A407341CE11}" srcId="{75638F95-B214-4603-9495-C05D234C9D80}" destId="{0505B999-C9A0-4412-A8CE-7B281A0E72B9}" srcOrd="0" destOrd="0" parTransId="{DE058B62-08D0-4101-B0C5-E3DD0C085DD9}" sibTransId="{34A8CD4A-310B-4676-A015-728F085AB04F}"/>
    <dgm:cxn modelId="{E0D1EF0B-DACE-2F42-8785-AD3C14ACF897}" type="presOf" srcId="{75638F95-B214-4603-9495-C05D234C9D80}" destId="{CBFC1F87-3470-43AA-AF75-C51F743D2281}" srcOrd="0" destOrd="0" presId="urn:microsoft.com/office/officeart/2005/8/layout/balance1"/>
    <dgm:cxn modelId="{27116B6F-E3CB-43B1-968A-D8DAF6F27284}" srcId="{37E8CE81-29ED-4C98-8C47-C69821EDC295}" destId="{75638F95-B214-4603-9495-C05D234C9D80}" srcOrd="0" destOrd="0" parTransId="{8AD29D79-DA38-4AE3-9991-69824086B01E}" sibTransId="{1B1B5659-6631-44FB-B252-3C23F4C12134}"/>
    <dgm:cxn modelId="{D50643AA-3925-7E42-ADCC-BFAEFB18600E}" type="presParOf" srcId="{F8DF291F-214B-41B2-8D02-5101B91B9172}" destId="{36D34EF8-0B24-447E-A350-3150AA3DDC8E}" srcOrd="0" destOrd="0" presId="urn:microsoft.com/office/officeart/2005/8/layout/balance1"/>
    <dgm:cxn modelId="{45AA033E-7ECC-8A49-B8FE-61B8DCD93861}" type="presParOf" srcId="{F8DF291F-214B-41B2-8D02-5101B91B9172}" destId="{1CD49919-D3A6-4E03-B528-E987F33239F9}" srcOrd="1" destOrd="0" presId="urn:microsoft.com/office/officeart/2005/8/layout/balance1"/>
    <dgm:cxn modelId="{0790963E-29E0-B741-A4CC-A005F9BDDB84}" type="presParOf" srcId="{1CD49919-D3A6-4E03-B528-E987F33239F9}" destId="{CBFC1F87-3470-43AA-AF75-C51F743D2281}" srcOrd="0" destOrd="0" presId="urn:microsoft.com/office/officeart/2005/8/layout/balance1"/>
    <dgm:cxn modelId="{4CDA88FB-3081-6142-954A-3B8902225EE7}" type="presParOf" srcId="{1CD49919-D3A6-4E03-B528-E987F33239F9}" destId="{D8AA0A4B-F3F7-4637-AAD7-B0486AC11DF5}" srcOrd="1" destOrd="0" presId="urn:microsoft.com/office/officeart/2005/8/layout/balance1"/>
    <dgm:cxn modelId="{BE5863FC-AA8A-FA40-80B7-3889DC65AAE9}" type="presParOf" srcId="{F8DF291F-214B-41B2-8D02-5101B91B9172}" destId="{978DADCB-2450-433A-8867-CA413D8BC6A1}" srcOrd="2" destOrd="0" presId="urn:microsoft.com/office/officeart/2005/8/layout/balance1"/>
    <dgm:cxn modelId="{32E9FE17-D61E-E949-A2C1-293051B44C55}" type="presParOf" srcId="{978DADCB-2450-433A-8867-CA413D8BC6A1}" destId="{24B48FC6-ECD3-4993-97F4-D51BE52D48E4}" srcOrd="0" destOrd="0" presId="urn:microsoft.com/office/officeart/2005/8/layout/balance1"/>
    <dgm:cxn modelId="{FFD8C7A6-D626-4149-898D-9B6A5BACA8A1}" type="presParOf" srcId="{978DADCB-2450-433A-8867-CA413D8BC6A1}" destId="{A2088321-8D3F-408A-96D4-3D6447CD159D}" srcOrd="1" destOrd="0" presId="urn:microsoft.com/office/officeart/2005/8/layout/balance1"/>
    <dgm:cxn modelId="{4AE5E23F-3D38-7246-BD86-4BAE2C9DD74C}" type="presParOf" srcId="{978DADCB-2450-433A-8867-CA413D8BC6A1}" destId="{60CA4935-468E-1C4B-AFFD-8149C0F490AE}" srcOrd="2" destOrd="0" presId="urn:microsoft.com/office/officeart/2005/8/layout/balance1"/>
    <dgm:cxn modelId="{E697C6DE-C0A8-7A48-8B10-D61643EBF386}" type="presParOf" srcId="{978DADCB-2450-433A-8867-CA413D8BC6A1}" destId="{F494EA1B-1FD0-1248-87A1-E9A92F9FD623}" srcOrd="3" destOrd="0" presId="urn:microsoft.com/office/officeart/2005/8/layout/balance1"/>
    <dgm:cxn modelId="{DFBD7D32-AC65-1841-B80F-87D87ADD759C}" type="presParOf" srcId="{978DADCB-2450-433A-8867-CA413D8BC6A1}" destId="{22176996-BA67-E241-B822-0D03771F2834}" srcOrd="4" destOrd="0" presId="urn:microsoft.com/office/officeart/2005/8/layout/balance1"/>
    <dgm:cxn modelId="{8B1D6155-A398-FA47-8A4D-4F13A46B4FCC}" type="presParOf" srcId="{978DADCB-2450-433A-8867-CA413D8BC6A1}" destId="{802546DE-9774-1F42-9700-A033EC813B1F}" srcOrd="5" destOrd="0" presId="urn:microsoft.com/office/officeart/2005/8/layout/balance1"/>
    <dgm:cxn modelId="{B13C5F07-D297-CC43-AA70-33BE93441849}" type="presParOf" srcId="{978DADCB-2450-433A-8867-CA413D8BC6A1}" destId="{2C1CA735-4792-2C49-A23A-5FA48886947F}" srcOrd="6" destOrd="0" presId="urn:microsoft.com/office/officeart/2005/8/layout/balance1"/>
    <dgm:cxn modelId="{9E7E74A0-A4CE-B540-A8ED-802F61D4B12C}" type="presParOf" srcId="{978DADCB-2450-433A-8867-CA413D8BC6A1}" destId="{C4A019C5-A2E4-B64A-B893-3D9A74E80B6C}" srcOrd="7" destOrd="0" presId="urn:microsoft.com/office/officeart/2005/8/layout/balance1"/>
    <dgm:cxn modelId="{B71E42F4-54A0-8548-BD2D-031FE8335843}" type="presParOf" srcId="{978DADCB-2450-433A-8867-CA413D8BC6A1}" destId="{7D5BD13B-22D7-1B4F-8CD1-6B17C63E491F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576110-1CB5-4DEF-920B-104C416BABA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36BB97-6168-4C00-B41B-07A5927D6A91}">
      <dgm:prSet phldrT="[Text]"/>
      <dgm:spPr>
        <a:solidFill>
          <a:srgbClr val="4CA94F"/>
        </a:solidFill>
      </dgm:spPr>
      <dgm:t>
        <a:bodyPr/>
        <a:lstStyle/>
        <a:p>
          <a:r>
            <a:rPr lang="en-CA" dirty="0">
              <a:latin typeface="Franklin Gothic Book" panose="020B0503020102020204" pitchFamily="34" charset="0"/>
            </a:rPr>
            <a:t>Reduce your carbon footprint</a:t>
          </a:r>
          <a:endParaRPr lang="en-US" dirty="0">
            <a:latin typeface="Franklin Gothic Book" panose="020B0503020102020204" pitchFamily="34" charset="0"/>
          </a:endParaRPr>
        </a:p>
      </dgm:t>
    </dgm:pt>
    <dgm:pt modelId="{0DC8CB52-CF36-4CA7-B968-B04E50CD52AF}" type="parTrans" cxnId="{635F13A6-C522-448A-92C0-FC78BBD11A6C}">
      <dgm:prSet/>
      <dgm:spPr/>
      <dgm:t>
        <a:bodyPr/>
        <a:lstStyle/>
        <a:p>
          <a:endParaRPr lang="en-US"/>
        </a:p>
      </dgm:t>
    </dgm:pt>
    <dgm:pt modelId="{FAF5D876-1CDD-41EF-8F5D-9A949367A053}" type="sibTrans" cxnId="{635F13A6-C522-448A-92C0-FC78BBD11A6C}">
      <dgm:prSet/>
      <dgm:spPr/>
      <dgm:t>
        <a:bodyPr/>
        <a:lstStyle/>
        <a:p>
          <a:endParaRPr lang="en-US"/>
        </a:p>
      </dgm:t>
    </dgm:pt>
    <dgm:pt modelId="{39B6AE04-AD4E-41B2-AB0D-AF7B4FCADA40}">
      <dgm:prSet/>
      <dgm:spPr>
        <a:solidFill>
          <a:srgbClr val="CF7145"/>
        </a:solidFill>
      </dgm:spPr>
      <dgm:t>
        <a:bodyPr/>
        <a:lstStyle/>
        <a:p>
          <a:r>
            <a:rPr lang="en-CA" dirty="0">
              <a:latin typeface="Franklin Gothic Book" panose="020B0503020102020204" pitchFamily="34" charset="0"/>
            </a:rPr>
            <a:t>Speak up</a:t>
          </a:r>
        </a:p>
      </dgm:t>
    </dgm:pt>
    <dgm:pt modelId="{8EADB681-09CA-47E1-ADEC-A9FAE1769897}" type="parTrans" cxnId="{1A090A82-8B0B-4F2F-B68F-B0C5693A10B9}">
      <dgm:prSet/>
      <dgm:spPr/>
      <dgm:t>
        <a:bodyPr/>
        <a:lstStyle/>
        <a:p>
          <a:endParaRPr lang="en-US"/>
        </a:p>
      </dgm:t>
    </dgm:pt>
    <dgm:pt modelId="{FACC95B0-EBF4-4E4D-BE74-419608E738BB}" type="sibTrans" cxnId="{1A090A82-8B0B-4F2F-B68F-B0C5693A10B9}">
      <dgm:prSet/>
      <dgm:spPr/>
      <dgm:t>
        <a:bodyPr/>
        <a:lstStyle/>
        <a:p>
          <a:endParaRPr lang="en-US"/>
        </a:p>
      </dgm:t>
    </dgm:pt>
    <dgm:pt modelId="{AFAA6F9C-FCA5-4E4A-97E6-9B5A4D675F0C}">
      <dgm:prSet phldrT="[Text]"/>
      <dgm:spPr>
        <a:solidFill>
          <a:srgbClr val="0082C3"/>
        </a:solidFill>
      </dgm:spPr>
      <dgm:t>
        <a:bodyPr/>
        <a:lstStyle/>
        <a:p>
          <a:r>
            <a:rPr lang="en-CA" dirty="0" smtClean="0">
              <a:latin typeface="Franklin Gothic Book" panose="020B0503020102020204" pitchFamily="34" charset="0"/>
            </a:rPr>
            <a:t>Get ready to adapt</a:t>
          </a:r>
          <a:endParaRPr lang="en-US" dirty="0">
            <a:latin typeface="Franklin Gothic Book" panose="020B0503020102020204" pitchFamily="34" charset="0"/>
          </a:endParaRPr>
        </a:p>
      </dgm:t>
    </dgm:pt>
    <dgm:pt modelId="{A435D488-A466-4339-B344-174C9FA5CD1A}" type="parTrans" cxnId="{2A404ED4-0640-4522-97A1-6DE18BF1A9BE}">
      <dgm:prSet/>
      <dgm:spPr/>
      <dgm:t>
        <a:bodyPr/>
        <a:lstStyle/>
        <a:p>
          <a:endParaRPr lang="en-US"/>
        </a:p>
      </dgm:t>
    </dgm:pt>
    <dgm:pt modelId="{8BFDE4AB-6581-4670-A1C1-6FAF7812DE74}" type="sibTrans" cxnId="{2A404ED4-0640-4522-97A1-6DE18BF1A9BE}">
      <dgm:prSet/>
      <dgm:spPr/>
      <dgm:t>
        <a:bodyPr/>
        <a:lstStyle/>
        <a:p>
          <a:endParaRPr lang="en-US"/>
        </a:p>
      </dgm:t>
    </dgm:pt>
    <dgm:pt modelId="{6A5BBF23-0A40-47EC-93E6-C7D327D13836}" type="pres">
      <dgm:prSet presAssocID="{3B576110-1CB5-4DEF-920B-104C416BAB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0D10BE-89F7-4B3C-AE29-FDAF24F34A55}" type="pres">
      <dgm:prSet presAssocID="{5436BB97-6168-4C00-B41B-07A5927D6A9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F3BB1-6B57-4460-BF34-A7E32E37F8D1}" type="pres">
      <dgm:prSet presAssocID="{FAF5D876-1CDD-41EF-8F5D-9A949367A053}" presName="spacer" presStyleCnt="0"/>
      <dgm:spPr/>
    </dgm:pt>
    <dgm:pt modelId="{722CD844-FC3C-40D4-8325-3E77E32B2C37}" type="pres">
      <dgm:prSet presAssocID="{AFAA6F9C-FCA5-4E4A-97E6-9B5A4D675F0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B3F59-1AF1-49D8-901E-1B39EF6EC1E3}" type="pres">
      <dgm:prSet presAssocID="{8BFDE4AB-6581-4670-A1C1-6FAF7812DE74}" presName="spacer" presStyleCnt="0"/>
      <dgm:spPr/>
    </dgm:pt>
    <dgm:pt modelId="{F705B61E-FA35-4FF1-AD66-DCF176339BA5}" type="pres">
      <dgm:prSet presAssocID="{39B6AE04-AD4E-41B2-AB0D-AF7B4FCADA4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01C93C-6BA5-BD44-A7C4-2382EBFE1464}" type="presOf" srcId="{3B576110-1CB5-4DEF-920B-104C416BABAF}" destId="{6A5BBF23-0A40-47EC-93E6-C7D327D13836}" srcOrd="0" destOrd="0" presId="urn:microsoft.com/office/officeart/2005/8/layout/vList2"/>
    <dgm:cxn modelId="{2A404ED4-0640-4522-97A1-6DE18BF1A9BE}" srcId="{3B576110-1CB5-4DEF-920B-104C416BABAF}" destId="{AFAA6F9C-FCA5-4E4A-97E6-9B5A4D675F0C}" srcOrd="1" destOrd="0" parTransId="{A435D488-A466-4339-B344-174C9FA5CD1A}" sibTransId="{8BFDE4AB-6581-4670-A1C1-6FAF7812DE74}"/>
    <dgm:cxn modelId="{514869B7-3CED-EC4A-B2A6-2A735A5666C6}" type="presOf" srcId="{5436BB97-6168-4C00-B41B-07A5927D6A91}" destId="{390D10BE-89F7-4B3C-AE29-FDAF24F34A55}" srcOrd="0" destOrd="0" presId="urn:microsoft.com/office/officeart/2005/8/layout/vList2"/>
    <dgm:cxn modelId="{1A090A82-8B0B-4F2F-B68F-B0C5693A10B9}" srcId="{3B576110-1CB5-4DEF-920B-104C416BABAF}" destId="{39B6AE04-AD4E-41B2-AB0D-AF7B4FCADA40}" srcOrd="2" destOrd="0" parTransId="{8EADB681-09CA-47E1-ADEC-A9FAE1769897}" sibTransId="{FACC95B0-EBF4-4E4D-BE74-419608E738BB}"/>
    <dgm:cxn modelId="{5FDDC270-53F5-BA45-9378-6B9506228D8A}" type="presOf" srcId="{39B6AE04-AD4E-41B2-AB0D-AF7B4FCADA40}" destId="{F705B61E-FA35-4FF1-AD66-DCF176339BA5}" srcOrd="0" destOrd="0" presId="urn:microsoft.com/office/officeart/2005/8/layout/vList2"/>
    <dgm:cxn modelId="{635F13A6-C522-448A-92C0-FC78BBD11A6C}" srcId="{3B576110-1CB5-4DEF-920B-104C416BABAF}" destId="{5436BB97-6168-4C00-B41B-07A5927D6A91}" srcOrd="0" destOrd="0" parTransId="{0DC8CB52-CF36-4CA7-B968-B04E50CD52AF}" sibTransId="{FAF5D876-1CDD-41EF-8F5D-9A949367A053}"/>
    <dgm:cxn modelId="{2E65EE18-A644-0248-8F05-4CD02139DAC3}" type="presOf" srcId="{AFAA6F9C-FCA5-4E4A-97E6-9B5A4D675F0C}" destId="{722CD844-FC3C-40D4-8325-3E77E32B2C37}" srcOrd="0" destOrd="0" presId="urn:microsoft.com/office/officeart/2005/8/layout/vList2"/>
    <dgm:cxn modelId="{F183E875-B444-1345-B79B-657294AA2B84}" type="presParOf" srcId="{6A5BBF23-0A40-47EC-93E6-C7D327D13836}" destId="{390D10BE-89F7-4B3C-AE29-FDAF24F34A55}" srcOrd="0" destOrd="0" presId="urn:microsoft.com/office/officeart/2005/8/layout/vList2"/>
    <dgm:cxn modelId="{4D3C77C4-124A-B643-BB1B-2030EF059965}" type="presParOf" srcId="{6A5BBF23-0A40-47EC-93E6-C7D327D13836}" destId="{961F3BB1-6B57-4460-BF34-A7E32E37F8D1}" srcOrd="1" destOrd="0" presId="urn:microsoft.com/office/officeart/2005/8/layout/vList2"/>
    <dgm:cxn modelId="{FCCFB2B5-CA9C-0B41-9DEE-83D9C5FC415F}" type="presParOf" srcId="{6A5BBF23-0A40-47EC-93E6-C7D327D13836}" destId="{722CD844-FC3C-40D4-8325-3E77E32B2C37}" srcOrd="2" destOrd="0" presId="urn:microsoft.com/office/officeart/2005/8/layout/vList2"/>
    <dgm:cxn modelId="{E2F9B02D-C599-9246-9878-C3BBCD92AFDB}" type="presParOf" srcId="{6A5BBF23-0A40-47EC-93E6-C7D327D13836}" destId="{9D4B3F59-1AF1-49D8-901E-1B39EF6EC1E3}" srcOrd="3" destOrd="0" presId="urn:microsoft.com/office/officeart/2005/8/layout/vList2"/>
    <dgm:cxn modelId="{2D83A535-495F-9942-BB60-F147B9892D4B}" type="presParOf" srcId="{6A5BBF23-0A40-47EC-93E6-C7D327D13836}" destId="{F705B61E-FA35-4FF1-AD66-DCF176339B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2C322-387E-4EFC-B85F-98C80EDE93D2}">
      <dsp:nvSpPr>
        <dsp:cNvPr id="0" name=""/>
        <dsp:cNvSpPr/>
      </dsp:nvSpPr>
      <dsp:spPr>
        <a:xfrm>
          <a:off x="3772416" y="2300145"/>
          <a:ext cx="2087269" cy="22140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latin typeface="Arial" panose="020B0604020202020204" pitchFamily="34" charset="0"/>
              <a:cs typeface="Arial" panose="020B0604020202020204" pitchFamily="34" charset="0"/>
            </a:rPr>
            <a:t>Reduced Reliance on Fossil Fuels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8089" y="2624389"/>
        <a:ext cx="1475923" cy="1565588"/>
      </dsp:txXfrm>
    </dsp:sp>
    <dsp:sp modelId="{DF9FD049-1826-4813-9B72-0079BB205F8D}">
      <dsp:nvSpPr>
        <dsp:cNvPr id="0" name=""/>
        <dsp:cNvSpPr/>
      </dsp:nvSpPr>
      <dsp:spPr>
        <a:xfrm rot="16200000">
          <a:off x="4658282" y="1689984"/>
          <a:ext cx="315537" cy="6428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05613" y="1865881"/>
        <a:ext cx="220876" cy="385697"/>
      </dsp:txXfrm>
    </dsp:sp>
    <dsp:sp modelId="{211FAC2E-76CD-400C-8EC1-F919CD929BE9}">
      <dsp:nvSpPr>
        <dsp:cNvPr id="0" name=""/>
        <dsp:cNvSpPr/>
      </dsp:nvSpPr>
      <dsp:spPr>
        <a:xfrm>
          <a:off x="3965247" y="3183"/>
          <a:ext cx="1701608" cy="17016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latin typeface="Arial" panose="020B0604020202020204" pitchFamily="34" charset="0"/>
              <a:cs typeface="Arial" panose="020B0604020202020204" pitchFamily="34" charset="0"/>
            </a:rPr>
            <a:t>Government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4442" y="252378"/>
        <a:ext cx="1203218" cy="1203218"/>
      </dsp:txXfrm>
    </dsp:sp>
    <dsp:sp modelId="{9D925633-2EA3-4C85-A1F2-503AED37B165}">
      <dsp:nvSpPr>
        <dsp:cNvPr id="0" name=""/>
        <dsp:cNvSpPr/>
      </dsp:nvSpPr>
      <dsp:spPr>
        <a:xfrm rot="19285714">
          <a:off x="5722796" y="2228379"/>
          <a:ext cx="336776" cy="6428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4156"/>
            <a:satOff val="184"/>
            <a:lumOff val="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3817" y="2388442"/>
        <a:ext cx="235743" cy="385697"/>
      </dsp:txXfrm>
    </dsp:sp>
    <dsp:sp modelId="{53A318C3-FE9F-4FB2-AC5A-EB9E907B3E5B}">
      <dsp:nvSpPr>
        <dsp:cNvPr id="0" name=""/>
        <dsp:cNvSpPr/>
      </dsp:nvSpPr>
      <dsp:spPr>
        <a:xfrm>
          <a:off x="5961415" y="964488"/>
          <a:ext cx="1701608" cy="1701608"/>
        </a:xfrm>
        <a:prstGeom prst="ellipse">
          <a:avLst/>
        </a:prstGeom>
        <a:solidFill>
          <a:schemeClr val="accent5">
            <a:hueOff val="-334156"/>
            <a:satOff val="184"/>
            <a:lumOff val="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latin typeface="Arial" panose="020B0604020202020204" pitchFamily="34" charset="0"/>
              <a:cs typeface="Arial" panose="020B0604020202020204" pitchFamily="34" charset="0"/>
            </a:rPr>
            <a:t>Economic Growth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10610" y="1213683"/>
        <a:ext cx="1203218" cy="1203218"/>
      </dsp:txXfrm>
    </dsp:sp>
    <dsp:sp modelId="{93064190-6E64-40D1-B032-0BAB1B1189C2}">
      <dsp:nvSpPr>
        <dsp:cNvPr id="0" name=""/>
        <dsp:cNvSpPr/>
      </dsp:nvSpPr>
      <dsp:spPr>
        <a:xfrm rot="771429">
          <a:off x="5972650" y="3389425"/>
          <a:ext cx="347611" cy="6428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8312"/>
            <a:satOff val="367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73957" y="3506388"/>
        <a:ext cx="243328" cy="385697"/>
      </dsp:txXfrm>
    </dsp:sp>
    <dsp:sp modelId="{FCFA79ED-4E9A-413B-BD50-17DEE91EB4A5}">
      <dsp:nvSpPr>
        <dsp:cNvPr id="0" name=""/>
        <dsp:cNvSpPr/>
      </dsp:nvSpPr>
      <dsp:spPr>
        <a:xfrm>
          <a:off x="6454428" y="3124519"/>
          <a:ext cx="1701608" cy="1701608"/>
        </a:xfrm>
        <a:prstGeom prst="ellipse">
          <a:avLst/>
        </a:prstGeom>
        <a:solidFill>
          <a:schemeClr val="accent5">
            <a:hueOff val="-668312"/>
            <a:satOff val="367"/>
            <a:lumOff val="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latin typeface="Arial" panose="020B0604020202020204" pitchFamily="34" charset="0"/>
              <a:cs typeface="Arial" panose="020B0604020202020204" pitchFamily="34" charset="0"/>
            </a:rPr>
            <a:t>Lower   Energy Bills</a:t>
          </a:r>
        </a:p>
      </dsp:txBody>
      <dsp:txXfrm>
        <a:off x="6703623" y="3373714"/>
        <a:ext cx="1203218" cy="1203218"/>
      </dsp:txXfrm>
    </dsp:sp>
    <dsp:sp modelId="{09A11475-A302-40BD-A907-F0631BEE2D33}">
      <dsp:nvSpPr>
        <dsp:cNvPr id="0" name=""/>
        <dsp:cNvSpPr/>
      </dsp:nvSpPr>
      <dsp:spPr>
        <a:xfrm rot="3857143">
          <a:off x="5257629" y="4337379"/>
          <a:ext cx="322331" cy="6428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02469"/>
            <a:satOff val="551"/>
            <a:lumOff val="2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85000" y="4422384"/>
        <a:ext cx="225632" cy="385697"/>
      </dsp:txXfrm>
    </dsp:sp>
    <dsp:sp modelId="{2C67BB77-744B-4417-9067-BAD325500271}">
      <dsp:nvSpPr>
        <dsp:cNvPr id="0" name=""/>
        <dsp:cNvSpPr/>
      </dsp:nvSpPr>
      <dsp:spPr>
        <a:xfrm>
          <a:off x="5073037" y="4856729"/>
          <a:ext cx="1701608" cy="1701608"/>
        </a:xfrm>
        <a:prstGeom prst="ellipse">
          <a:avLst/>
        </a:prstGeom>
        <a:solidFill>
          <a:schemeClr val="accent5">
            <a:hueOff val="-1002469"/>
            <a:satOff val="551"/>
            <a:lumOff val="264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CA" sz="1400" b="1" kern="1200" dirty="0">
              <a:latin typeface="Arial" panose="020B0604020202020204" pitchFamily="34" charset="0"/>
              <a:cs typeface="Arial" panose="020B0604020202020204" pitchFamily="34" charset="0"/>
            </a:rPr>
            <a:t>Competitive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latin typeface="Arial" panose="020B0604020202020204" pitchFamily="34" charset="0"/>
              <a:cs typeface="Arial" panose="020B0604020202020204" pitchFamily="34" charset="0"/>
            </a:rPr>
            <a:t>Businesses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22232" y="5105924"/>
        <a:ext cx="1203218" cy="1203218"/>
      </dsp:txXfrm>
    </dsp:sp>
    <dsp:sp modelId="{6F176EC0-F418-48B5-B018-9EC7620B1C23}">
      <dsp:nvSpPr>
        <dsp:cNvPr id="0" name=""/>
        <dsp:cNvSpPr/>
      </dsp:nvSpPr>
      <dsp:spPr>
        <a:xfrm rot="6942857">
          <a:off x="4052142" y="4337379"/>
          <a:ext cx="322331" cy="6428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336625"/>
            <a:satOff val="735"/>
            <a:lumOff val="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121470" y="4422384"/>
        <a:ext cx="225632" cy="385697"/>
      </dsp:txXfrm>
    </dsp:sp>
    <dsp:sp modelId="{AECC6D89-D6AB-441F-A269-E554B5C4A048}">
      <dsp:nvSpPr>
        <dsp:cNvPr id="0" name=""/>
        <dsp:cNvSpPr/>
      </dsp:nvSpPr>
      <dsp:spPr>
        <a:xfrm>
          <a:off x="2857456" y="4856729"/>
          <a:ext cx="1701608" cy="1701608"/>
        </a:xfrm>
        <a:prstGeom prst="ellipse">
          <a:avLst/>
        </a:prstGeom>
        <a:solidFill>
          <a:schemeClr val="accent5">
            <a:hueOff val="-1336625"/>
            <a:satOff val="735"/>
            <a:lumOff val="35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latin typeface="Arial" panose="020B0604020202020204" pitchFamily="34" charset="0"/>
              <a:cs typeface="Arial" panose="020B0604020202020204" pitchFamily="34" charset="0"/>
            </a:rPr>
            <a:t>Energy Resilience</a:t>
          </a:r>
        </a:p>
      </dsp:txBody>
      <dsp:txXfrm>
        <a:off x="3106651" y="5105924"/>
        <a:ext cx="1203218" cy="1203218"/>
      </dsp:txXfrm>
    </dsp:sp>
    <dsp:sp modelId="{83A98221-79AC-4CA6-9B3A-62880A04E96F}">
      <dsp:nvSpPr>
        <dsp:cNvPr id="0" name=""/>
        <dsp:cNvSpPr/>
      </dsp:nvSpPr>
      <dsp:spPr>
        <a:xfrm rot="10028571">
          <a:off x="3311841" y="3389425"/>
          <a:ext cx="347611" cy="6428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670781"/>
            <a:satOff val="918"/>
            <a:lumOff val="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414817" y="3506388"/>
        <a:ext cx="243328" cy="385697"/>
      </dsp:txXfrm>
    </dsp:sp>
    <dsp:sp modelId="{894B129C-ACA7-4263-944F-EED4BE3144D6}">
      <dsp:nvSpPr>
        <dsp:cNvPr id="0" name=""/>
        <dsp:cNvSpPr/>
      </dsp:nvSpPr>
      <dsp:spPr>
        <a:xfrm>
          <a:off x="1476065" y="3124519"/>
          <a:ext cx="1701608" cy="1701608"/>
        </a:xfrm>
        <a:prstGeom prst="ellipse">
          <a:avLst/>
        </a:prstGeom>
        <a:solidFill>
          <a:schemeClr val="accent5">
            <a:hueOff val="-1670781"/>
            <a:satOff val="918"/>
            <a:lumOff val="441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b="1" kern="1200" dirty="0">
              <a:latin typeface="Arial" panose="020B0604020202020204" pitchFamily="34" charset="0"/>
              <a:cs typeface="Arial" panose="020B0604020202020204" pitchFamily="34" charset="0"/>
            </a:rPr>
            <a:t>Environmental Sustainability</a:t>
          </a:r>
        </a:p>
      </dsp:txBody>
      <dsp:txXfrm>
        <a:off x="1725260" y="3373714"/>
        <a:ext cx="1203218" cy="1203218"/>
      </dsp:txXfrm>
    </dsp:sp>
    <dsp:sp modelId="{74047277-5493-418A-A61E-147B72F3750D}">
      <dsp:nvSpPr>
        <dsp:cNvPr id="0" name=""/>
        <dsp:cNvSpPr/>
      </dsp:nvSpPr>
      <dsp:spPr>
        <a:xfrm rot="13114286">
          <a:off x="3572530" y="2228379"/>
          <a:ext cx="336776" cy="6428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004937"/>
            <a:satOff val="1102"/>
            <a:lumOff val="5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662542" y="2388442"/>
        <a:ext cx="235743" cy="385697"/>
      </dsp:txXfrm>
    </dsp:sp>
    <dsp:sp modelId="{B1E5FD63-B4DA-4D95-ABDB-788772AD5B0B}">
      <dsp:nvSpPr>
        <dsp:cNvPr id="0" name=""/>
        <dsp:cNvSpPr/>
      </dsp:nvSpPr>
      <dsp:spPr>
        <a:xfrm>
          <a:off x="1969078" y="964488"/>
          <a:ext cx="1701608" cy="1701608"/>
        </a:xfrm>
        <a:prstGeom prst="ellipse">
          <a:avLst/>
        </a:prstGeom>
        <a:solidFill>
          <a:schemeClr val="accent5">
            <a:hueOff val="-2004937"/>
            <a:satOff val="1102"/>
            <a:lumOff val="52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latin typeface="Arial" panose="020B0604020202020204" pitchFamily="34" charset="0"/>
              <a:cs typeface="Arial" panose="020B0604020202020204" pitchFamily="34" charset="0"/>
            </a:rPr>
            <a:t>Human  Health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8273" y="1213683"/>
        <a:ext cx="1203218" cy="1203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4B59F-8622-49FD-9604-0CBB7EA78CC7}">
      <dsp:nvSpPr>
        <dsp:cNvPr id="0" name=""/>
        <dsp:cNvSpPr/>
      </dsp:nvSpPr>
      <dsp:spPr>
        <a:xfrm>
          <a:off x="1794691" y="-37542"/>
          <a:ext cx="4533855" cy="4533855"/>
        </a:xfrm>
        <a:prstGeom prst="circularArrow">
          <a:avLst>
            <a:gd name="adj1" fmla="val 4668"/>
            <a:gd name="adj2" fmla="val 272909"/>
            <a:gd name="adj3" fmla="val 14108705"/>
            <a:gd name="adj4" fmla="val 17220771"/>
            <a:gd name="adj5" fmla="val 4847"/>
          </a:avLst>
        </a:prstGeom>
        <a:solidFill>
          <a:srgbClr val="4CA94F">
            <a:alpha val="50196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29B670-B1F0-4125-BC00-149C55C44395}">
      <dsp:nvSpPr>
        <dsp:cNvPr id="0" name=""/>
        <dsp:cNvSpPr/>
      </dsp:nvSpPr>
      <dsp:spPr>
        <a:xfrm>
          <a:off x="3143694" y="0"/>
          <a:ext cx="1903675" cy="927216"/>
        </a:xfrm>
        <a:prstGeom prst="roundRect">
          <a:avLst/>
        </a:prstGeom>
        <a:solidFill>
          <a:srgbClr val="4CA94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Pollution costs polluters money</a:t>
          </a:r>
          <a:endParaRPr lang="en-CA" sz="2000" kern="1200" dirty="0"/>
        </a:p>
      </dsp:txBody>
      <dsp:txXfrm>
        <a:off x="3188957" y="45263"/>
        <a:ext cx="1813149" cy="836690"/>
      </dsp:txXfrm>
    </dsp:sp>
    <dsp:sp modelId="{7A24C9DA-C641-40F1-B0F3-306EA9FAF9E9}">
      <dsp:nvSpPr>
        <dsp:cNvPr id="0" name=""/>
        <dsp:cNvSpPr/>
      </dsp:nvSpPr>
      <dsp:spPr>
        <a:xfrm>
          <a:off x="5103189" y="1705582"/>
          <a:ext cx="1819346" cy="1084649"/>
        </a:xfrm>
        <a:prstGeom prst="roundRect">
          <a:avLst/>
        </a:prstGeom>
        <a:solidFill>
          <a:srgbClr val="4CA94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Polluters innovate to reduce costs</a:t>
          </a:r>
          <a:endParaRPr lang="en-US" sz="2000" kern="1200" dirty="0"/>
        </a:p>
      </dsp:txBody>
      <dsp:txXfrm>
        <a:off x="5156137" y="1758530"/>
        <a:ext cx="1713450" cy="978753"/>
      </dsp:txXfrm>
    </dsp:sp>
    <dsp:sp modelId="{CED6EA93-FFDD-4AA8-8D82-8039AE5C966F}">
      <dsp:nvSpPr>
        <dsp:cNvPr id="0" name=""/>
        <dsp:cNvSpPr/>
      </dsp:nvSpPr>
      <dsp:spPr>
        <a:xfrm>
          <a:off x="3255699" y="3644250"/>
          <a:ext cx="1708166" cy="1092336"/>
        </a:xfrm>
        <a:prstGeom prst="roundRect">
          <a:avLst/>
        </a:prstGeom>
        <a:solidFill>
          <a:srgbClr val="4CA94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Continuous improvement</a:t>
          </a:r>
          <a:endParaRPr lang="en-US" sz="2000" kern="1200" dirty="0"/>
        </a:p>
      </dsp:txBody>
      <dsp:txXfrm>
        <a:off x="3309022" y="3697573"/>
        <a:ext cx="1601520" cy="985690"/>
      </dsp:txXfrm>
    </dsp:sp>
    <dsp:sp modelId="{E63A7492-1C9C-4AE2-87BE-321DB999DE3B}">
      <dsp:nvSpPr>
        <dsp:cNvPr id="0" name=""/>
        <dsp:cNvSpPr/>
      </dsp:nvSpPr>
      <dsp:spPr>
        <a:xfrm>
          <a:off x="1031477" y="1890826"/>
          <a:ext cx="1742659" cy="881142"/>
        </a:xfrm>
        <a:prstGeom prst="roundRect">
          <a:avLst/>
        </a:prstGeom>
        <a:solidFill>
          <a:srgbClr val="4CA94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/>
            <a:t>Reduce pollution, </a:t>
          </a:r>
          <a:r>
            <a:rPr lang="en-CA" sz="2000" kern="1200" dirty="0" smtClean="0"/>
            <a:t>→ cost </a:t>
          </a:r>
          <a:r>
            <a:rPr lang="en-CA" sz="2000" kern="1200" dirty="0"/>
            <a:t>savings</a:t>
          </a:r>
          <a:endParaRPr lang="en-US" sz="2000" kern="1200" dirty="0"/>
        </a:p>
      </dsp:txBody>
      <dsp:txXfrm>
        <a:off x="1074491" y="1933840"/>
        <a:ext cx="1656631" cy="795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C1F87-3470-43AA-AF75-C51F743D2281}">
      <dsp:nvSpPr>
        <dsp:cNvPr id="0" name=""/>
        <dsp:cNvSpPr/>
      </dsp:nvSpPr>
      <dsp:spPr>
        <a:xfrm>
          <a:off x="2675216" y="0"/>
          <a:ext cx="2806139" cy="923925"/>
        </a:xfrm>
        <a:prstGeom prst="roundRect">
          <a:avLst>
            <a:gd name="adj" fmla="val 10000"/>
          </a:avLst>
        </a:pr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</a:rPr>
            <a:t>Carbon Tax:</a:t>
          </a:r>
          <a:endParaRPr lang="en-US" sz="18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Gov’t sets price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702277" y="27061"/>
        <a:ext cx="2752017" cy="869803"/>
      </dsp:txXfrm>
    </dsp:sp>
    <dsp:sp modelId="{D8AA0A4B-F3F7-4637-AAD7-B0486AC11DF5}">
      <dsp:nvSpPr>
        <dsp:cNvPr id="0" name=""/>
        <dsp:cNvSpPr/>
      </dsp:nvSpPr>
      <dsp:spPr>
        <a:xfrm>
          <a:off x="5522948" y="0"/>
          <a:ext cx="2284918" cy="923925"/>
        </a:xfrm>
        <a:prstGeom prst="roundRect">
          <a:avLst>
            <a:gd name="adj" fmla="val 10000"/>
          </a:avLst>
        </a:pr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</a:rPr>
            <a:t>Cap and Trade:</a:t>
          </a:r>
          <a:r>
            <a:rPr lang="en-US" sz="1900" b="1" kern="1200" dirty="0" smtClean="0">
              <a:solidFill>
                <a:srgbClr val="FFFF00"/>
              </a:solidFill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Gov’t sets cap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5550009" y="27061"/>
        <a:ext cx="2230796" cy="869803"/>
      </dsp:txXfrm>
    </dsp:sp>
    <dsp:sp modelId="{A2088321-8D3F-408A-96D4-3D6447CD159D}">
      <dsp:nvSpPr>
        <dsp:cNvPr id="0" name=""/>
        <dsp:cNvSpPr/>
      </dsp:nvSpPr>
      <dsp:spPr>
        <a:xfrm>
          <a:off x="4987528" y="3926681"/>
          <a:ext cx="692943" cy="692943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6D692-2365-431A-BAB5-865067B205F2}">
      <dsp:nvSpPr>
        <dsp:cNvPr id="0" name=""/>
        <dsp:cNvSpPr/>
      </dsp:nvSpPr>
      <dsp:spPr>
        <a:xfrm>
          <a:off x="3255168" y="3636568"/>
          <a:ext cx="4157662" cy="28087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8DB9D-1723-4303-A63C-D925BB446635}">
      <dsp:nvSpPr>
        <dsp:cNvPr id="0" name=""/>
        <dsp:cNvSpPr/>
      </dsp:nvSpPr>
      <dsp:spPr>
        <a:xfrm>
          <a:off x="5703570" y="2420683"/>
          <a:ext cx="1663065" cy="11826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Doesn’t include the word </a:t>
          </a:r>
          <a:r>
            <a:rPr lang="en-US" sz="2100" i="1" kern="1200" dirty="0" smtClean="0"/>
            <a:t>tax</a:t>
          </a:r>
          <a:endParaRPr lang="en-US" sz="2100" kern="1200" dirty="0"/>
        </a:p>
      </dsp:txBody>
      <dsp:txXfrm>
        <a:off x="5761301" y="2478414"/>
        <a:ext cx="1547603" cy="1067162"/>
      </dsp:txXfrm>
    </dsp:sp>
    <dsp:sp modelId="{9ABF1E83-BCBB-445A-BE8F-AD14A890E46F}">
      <dsp:nvSpPr>
        <dsp:cNvPr id="0" name=""/>
        <dsp:cNvSpPr/>
      </dsp:nvSpPr>
      <dsp:spPr>
        <a:xfrm>
          <a:off x="5703570" y="1182624"/>
          <a:ext cx="1663065" cy="1182624"/>
        </a:xfrm>
        <a:prstGeom prst="roundRect">
          <a:avLst/>
        </a:prstGeom>
        <a:solidFill>
          <a:srgbClr val="00B050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Lower cost GHG mitigation</a:t>
          </a:r>
          <a:endParaRPr lang="en-US" sz="2100" kern="1200" dirty="0"/>
        </a:p>
      </dsp:txBody>
      <dsp:txXfrm>
        <a:off x="5761301" y="1240355"/>
        <a:ext cx="1547603" cy="1067162"/>
      </dsp:txXfrm>
    </dsp:sp>
    <dsp:sp modelId="{B9F8E172-B6ED-48FE-85B4-325FEA91D5D6}">
      <dsp:nvSpPr>
        <dsp:cNvPr id="0" name=""/>
        <dsp:cNvSpPr/>
      </dsp:nvSpPr>
      <dsp:spPr>
        <a:xfrm>
          <a:off x="3301365" y="2420683"/>
          <a:ext cx="1663065" cy="11826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Faster to implement</a:t>
          </a:r>
          <a:endParaRPr lang="en-US" sz="2100" kern="1200" dirty="0"/>
        </a:p>
      </dsp:txBody>
      <dsp:txXfrm>
        <a:off x="3359096" y="2478414"/>
        <a:ext cx="1547603" cy="1067162"/>
      </dsp:txXfrm>
    </dsp:sp>
    <dsp:sp modelId="{F9A68634-C280-46D4-B49D-E413BCDEEA61}">
      <dsp:nvSpPr>
        <dsp:cNvPr id="0" name=""/>
        <dsp:cNvSpPr/>
      </dsp:nvSpPr>
      <dsp:spPr>
        <a:xfrm>
          <a:off x="3301365" y="1182624"/>
          <a:ext cx="1663065" cy="11826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Simpler to understand</a:t>
          </a:r>
          <a:endParaRPr lang="en-US" sz="2100" kern="1200" dirty="0"/>
        </a:p>
      </dsp:txBody>
      <dsp:txXfrm>
        <a:off x="3359096" y="1240355"/>
        <a:ext cx="1547603" cy="1067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DAC74-5535-4729-8513-D0E70D4CBC63}">
      <dsp:nvSpPr>
        <dsp:cNvPr id="0" name=""/>
        <dsp:cNvSpPr/>
      </dsp:nvSpPr>
      <dsp:spPr>
        <a:xfrm>
          <a:off x="3955187" y="385266"/>
          <a:ext cx="1963364" cy="196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955187" y="385266"/>
        <a:ext cx="1963364" cy="1963364"/>
      </dsp:txXfrm>
    </dsp:sp>
    <dsp:sp modelId="{A77C9B8E-1748-4DC7-A981-AD365416A0AE}">
      <dsp:nvSpPr>
        <dsp:cNvPr id="0" name=""/>
        <dsp:cNvSpPr/>
      </dsp:nvSpPr>
      <dsp:spPr>
        <a:xfrm rot="2809650">
          <a:off x="837455" y="318428"/>
          <a:ext cx="4611734" cy="4450816"/>
        </a:xfrm>
        <a:prstGeom prst="circularArrow">
          <a:avLst>
            <a:gd name="adj1" fmla="val 8244"/>
            <a:gd name="adj2" fmla="val 575730"/>
            <a:gd name="adj3" fmla="val 2965626"/>
            <a:gd name="adj4" fmla="val 50536"/>
            <a:gd name="adj5" fmla="val 961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12D1C-6007-4663-BB0B-589EB6EB0DB3}">
      <dsp:nvSpPr>
        <dsp:cNvPr id="0" name=""/>
        <dsp:cNvSpPr/>
      </dsp:nvSpPr>
      <dsp:spPr>
        <a:xfrm>
          <a:off x="2303424" y="3246202"/>
          <a:ext cx="1963364" cy="196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303424" y="3246202"/>
        <a:ext cx="1963364" cy="1963364"/>
      </dsp:txXfrm>
    </dsp:sp>
    <dsp:sp modelId="{5F67CF23-14E1-411F-8D67-D8C6BC5D83F1}">
      <dsp:nvSpPr>
        <dsp:cNvPr id="0" name=""/>
        <dsp:cNvSpPr/>
      </dsp:nvSpPr>
      <dsp:spPr>
        <a:xfrm rot="2197657">
          <a:off x="780913" y="-187175"/>
          <a:ext cx="4644103" cy="4644103"/>
        </a:xfrm>
        <a:prstGeom prst="circularArrow">
          <a:avLst>
            <a:gd name="adj1" fmla="val 8244"/>
            <a:gd name="adj2" fmla="val 575730"/>
            <a:gd name="adj3" fmla="val 10173734"/>
            <a:gd name="adj4" fmla="val 7258644"/>
            <a:gd name="adj5" fmla="val 961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86C65-EAD9-4B43-99E3-57617EC905B7}">
      <dsp:nvSpPr>
        <dsp:cNvPr id="0" name=""/>
        <dsp:cNvSpPr/>
      </dsp:nvSpPr>
      <dsp:spPr>
        <a:xfrm>
          <a:off x="651662" y="385266"/>
          <a:ext cx="1963364" cy="196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651662" y="385266"/>
        <a:ext cx="1963364" cy="1963364"/>
      </dsp:txXfrm>
    </dsp:sp>
    <dsp:sp modelId="{9C505E25-8CB3-4849-9F2F-0BA21601464C}">
      <dsp:nvSpPr>
        <dsp:cNvPr id="0" name=""/>
        <dsp:cNvSpPr/>
      </dsp:nvSpPr>
      <dsp:spPr>
        <a:xfrm rot="875107">
          <a:off x="1121697" y="-245691"/>
          <a:ext cx="4644103" cy="4644103"/>
        </a:xfrm>
        <a:prstGeom prst="circularArrow">
          <a:avLst>
            <a:gd name="adj1" fmla="val 8244"/>
            <a:gd name="adj2" fmla="val 575730"/>
            <a:gd name="adj3" fmla="val 16858375"/>
            <a:gd name="adj4" fmla="val 14965895"/>
            <a:gd name="adj5" fmla="val 961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35FFF-E1C0-4E42-90DD-6C6620293158}">
      <dsp:nvSpPr>
        <dsp:cNvPr id="0" name=""/>
        <dsp:cNvSpPr/>
      </dsp:nvSpPr>
      <dsp:spPr>
        <a:xfrm rot="10800000">
          <a:off x="1294350" y="0"/>
          <a:ext cx="4238107" cy="96845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063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Franklin Gothic Book" panose="020B0503020102020204" pitchFamily="34" charset="0"/>
            </a:rPr>
            <a:t>19,000 social housing units </a:t>
          </a:r>
          <a:r>
            <a:rPr lang="en-US" sz="1800" kern="1200" dirty="0">
              <a:latin typeface="Franklin Gothic Book" panose="020B0503020102020204" pitchFamily="34" charset="0"/>
            </a:rPr>
            <a:t>received energy efficiency upgrades</a:t>
          </a:r>
        </a:p>
      </dsp:txBody>
      <dsp:txXfrm rot="10800000">
        <a:off x="1536464" y="0"/>
        <a:ext cx="3995993" cy="968458"/>
      </dsp:txXfrm>
    </dsp:sp>
    <dsp:sp modelId="{AA2948A7-5748-4B95-9D28-3D03C2F1D2CF}">
      <dsp:nvSpPr>
        <dsp:cNvPr id="0" name=""/>
        <dsp:cNvSpPr/>
      </dsp:nvSpPr>
      <dsp:spPr>
        <a:xfrm>
          <a:off x="825378" y="51"/>
          <a:ext cx="968458" cy="968458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9C1A5-7C39-494C-B15B-623C38716B3C}">
      <dsp:nvSpPr>
        <dsp:cNvPr id="0" name=""/>
        <dsp:cNvSpPr/>
      </dsp:nvSpPr>
      <dsp:spPr>
        <a:xfrm rot="10800000">
          <a:off x="1309607" y="1257601"/>
          <a:ext cx="4238107" cy="968458"/>
        </a:xfrm>
        <a:prstGeom prst="homePlate">
          <a:avLst/>
        </a:prstGeom>
        <a:solidFill>
          <a:schemeClr val="accent5">
            <a:hueOff val="-668312"/>
            <a:satOff val="367"/>
            <a:lumOff val="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063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>
              <a:latin typeface="Franklin Gothic Book" panose="020B0503020102020204" pitchFamily="34" charset="0"/>
            </a:rPr>
            <a:t>Energy retrofits at </a:t>
          </a:r>
          <a:r>
            <a:rPr lang="en-US" sz="1800" b="1" kern="1200" dirty="0">
              <a:latin typeface="Franklin Gothic Book" panose="020B0503020102020204" pitchFamily="34" charset="0"/>
            </a:rPr>
            <a:t>98 hospitals, 621 schools, 48 universities and colleges</a:t>
          </a:r>
        </a:p>
      </dsp:txBody>
      <dsp:txXfrm rot="10800000">
        <a:off x="1551721" y="1257601"/>
        <a:ext cx="3995993" cy="968458"/>
      </dsp:txXfrm>
    </dsp:sp>
    <dsp:sp modelId="{E50320BA-7BE0-4214-93F1-482BAB4CBEAD}">
      <dsp:nvSpPr>
        <dsp:cNvPr id="0" name=""/>
        <dsp:cNvSpPr/>
      </dsp:nvSpPr>
      <dsp:spPr>
        <a:xfrm>
          <a:off x="825378" y="1257601"/>
          <a:ext cx="968458" cy="96845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613E2-B381-4D9F-9331-8EEA9B69DCC5}">
      <dsp:nvSpPr>
        <dsp:cNvPr id="0" name=""/>
        <dsp:cNvSpPr/>
      </dsp:nvSpPr>
      <dsp:spPr>
        <a:xfrm rot="10800000">
          <a:off x="1309607" y="2515152"/>
          <a:ext cx="4238107" cy="968458"/>
        </a:xfrm>
        <a:prstGeom prst="homePlate">
          <a:avLst/>
        </a:prstGeom>
        <a:solidFill>
          <a:schemeClr val="accent5">
            <a:hueOff val="-1336625"/>
            <a:satOff val="735"/>
            <a:lumOff val="35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063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Franklin Gothic Book" panose="020B0503020102020204" pitchFamily="34" charset="0"/>
            </a:rPr>
            <a:t>129 municipalities</a:t>
          </a:r>
          <a:r>
            <a:rPr lang="en-US" sz="1800" b="0" kern="1200" dirty="0">
              <a:latin typeface="Franklin Gothic Book" panose="020B0503020102020204" pitchFamily="34" charset="0"/>
            </a:rPr>
            <a:t> received funds for transit, waste, energy efficiency and cycling infrastructure</a:t>
          </a:r>
          <a:endParaRPr lang="en-US" sz="1800" b="1" kern="1200" dirty="0">
            <a:latin typeface="Franklin Gothic Book" panose="020B0503020102020204" pitchFamily="34" charset="0"/>
          </a:endParaRPr>
        </a:p>
      </dsp:txBody>
      <dsp:txXfrm rot="10800000">
        <a:off x="1551721" y="2515152"/>
        <a:ext cx="3995993" cy="968458"/>
      </dsp:txXfrm>
    </dsp:sp>
    <dsp:sp modelId="{29A287D4-4128-4812-9AB3-F45CA1368813}">
      <dsp:nvSpPr>
        <dsp:cNvPr id="0" name=""/>
        <dsp:cNvSpPr/>
      </dsp:nvSpPr>
      <dsp:spPr>
        <a:xfrm>
          <a:off x="774108" y="2532245"/>
          <a:ext cx="968458" cy="968458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7A343-37D0-4A4D-A226-6B8684F54F5C}">
      <dsp:nvSpPr>
        <dsp:cNvPr id="0" name=""/>
        <dsp:cNvSpPr/>
      </dsp:nvSpPr>
      <dsp:spPr>
        <a:xfrm rot="10800000">
          <a:off x="1309607" y="3772702"/>
          <a:ext cx="4238107" cy="968458"/>
        </a:xfrm>
        <a:prstGeom prst="homePlate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063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Franklin Gothic Book" panose="020B0503020102020204" pitchFamily="34" charset="0"/>
            </a:rPr>
            <a:t>$4 invested by industry </a:t>
          </a:r>
          <a:r>
            <a:rPr lang="en-US" sz="1800" b="0" kern="1200" dirty="0">
              <a:latin typeface="Franklin Gothic Book" panose="020B0503020102020204" pitchFamily="34" charset="0"/>
            </a:rPr>
            <a:t>for every $1 in Cap &amp; Trade funding</a:t>
          </a:r>
          <a:endParaRPr lang="en-US" sz="1800" b="1" kern="1200" dirty="0">
            <a:latin typeface="Franklin Gothic Book" panose="020B0503020102020204" pitchFamily="34" charset="0"/>
          </a:endParaRPr>
        </a:p>
      </dsp:txBody>
      <dsp:txXfrm rot="10800000">
        <a:off x="1551721" y="3772702"/>
        <a:ext cx="3995993" cy="968458"/>
      </dsp:txXfrm>
    </dsp:sp>
    <dsp:sp modelId="{4DB9D1CE-2AB9-42D9-A290-53EC6ABAD645}">
      <dsp:nvSpPr>
        <dsp:cNvPr id="0" name=""/>
        <dsp:cNvSpPr/>
      </dsp:nvSpPr>
      <dsp:spPr>
        <a:xfrm>
          <a:off x="825378" y="3772702"/>
          <a:ext cx="968458" cy="968458"/>
        </a:xfrm>
        <a:prstGeom prst="ellipse">
          <a:avLst/>
        </a:prstGeom>
        <a:blipFill>
          <a:blip xmlns:r="http://schemas.openxmlformats.org/officeDocument/2006/relationships"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C1F87-3470-43AA-AF75-C51F743D2281}">
      <dsp:nvSpPr>
        <dsp:cNvPr id="0" name=""/>
        <dsp:cNvSpPr/>
      </dsp:nvSpPr>
      <dsp:spPr>
        <a:xfrm>
          <a:off x="3330836" y="33489"/>
          <a:ext cx="1638952" cy="9105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Source of funds:</a:t>
          </a:r>
        </a:p>
      </dsp:txBody>
      <dsp:txXfrm>
        <a:off x="3357504" y="60157"/>
        <a:ext cx="1585616" cy="857193"/>
      </dsp:txXfrm>
    </dsp:sp>
    <dsp:sp modelId="{D8AA0A4B-F3F7-4637-AAD7-B0486AC11DF5}">
      <dsp:nvSpPr>
        <dsp:cNvPr id="0" name=""/>
        <dsp:cNvSpPr/>
      </dsp:nvSpPr>
      <dsp:spPr>
        <a:xfrm>
          <a:off x="6443344" y="33489"/>
          <a:ext cx="1638952" cy="91052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Use of funds: </a:t>
          </a:r>
          <a:endParaRPr lang="en-US" sz="2400" b="1" kern="1200" dirty="0" smtClean="0"/>
        </a:p>
      </dsp:txBody>
      <dsp:txXfrm>
        <a:off x="6470012" y="60157"/>
        <a:ext cx="1585616" cy="857193"/>
      </dsp:txXfrm>
    </dsp:sp>
    <dsp:sp modelId="{A2088321-8D3F-408A-96D4-3D6447CD159D}">
      <dsp:nvSpPr>
        <dsp:cNvPr id="0" name=""/>
        <dsp:cNvSpPr/>
      </dsp:nvSpPr>
      <dsp:spPr>
        <a:xfrm>
          <a:off x="5344408" y="3903238"/>
          <a:ext cx="682896" cy="682896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CA4935-468E-1C4B-AFFD-8149C0F490AE}">
      <dsp:nvSpPr>
        <dsp:cNvPr id="0" name=""/>
        <dsp:cNvSpPr/>
      </dsp:nvSpPr>
      <dsp:spPr>
        <a:xfrm>
          <a:off x="3514340" y="3597641"/>
          <a:ext cx="4343059" cy="3975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94EA1B-1FD0-1248-87A1-E9A92F9FD623}">
      <dsp:nvSpPr>
        <dsp:cNvPr id="0" name=""/>
        <dsp:cNvSpPr/>
      </dsp:nvSpPr>
      <dsp:spPr>
        <a:xfrm>
          <a:off x="5732101" y="2819708"/>
          <a:ext cx="4013400" cy="76484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Large polluters</a:t>
          </a:r>
          <a:endParaRPr lang="en-US" sz="2400" kern="1200" dirty="0"/>
        </a:p>
      </dsp:txBody>
      <dsp:txXfrm>
        <a:off x="5769438" y="2857045"/>
        <a:ext cx="3938726" cy="690170"/>
      </dsp:txXfrm>
    </dsp:sp>
    <dsp:sp modelId="{22176996-BA67-E241-B822-0D03771F2834}">
      <dsp:nvSpPr>
        <dsp:cNvPr id="0" name=""/>
        <dsp:cNvSpPr/>
      </dsp:nvSpPr>
      <dsp:spPr>
        <a:xfrm>
          <a:off x="5710114" y="1986006"/>
          <a:ext cx="4056750" cy="763161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10% for reducing emissions</a:t>
          </a:r>
          <a:endParaRPr lang="en-US" sz="2400" kern="1200" dirty="0"/>
        </a:p>
      </dsp:txBody>
      <dsp:txXfrm>
        <a:off x="5747368" y="2023260"/>
        <a:ext cx="3982242" cy="688653"/>
      </dsp:txXfrm>
    </dsp:sp>
    <dsp:sp modelId="{802546DE-9774-1F42-9700-A033EC813B1F}">
      <dsp:nvSpPr>
        <dsp:cNvPr id="0" name=""/>
        <dsp:cNvSpPr/>
      </dsp:nvSpPr>
      <dsp:spPr>
        <a:xfrm>
          <a:off x="5705148" y="1199977"/>
          <a:ext cx="4108148" cy="764844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90% back to households through income tax</a:t>
          </a:r>
          <a:endParaRPr lang="en-US" sz="2400" kern="1200" dirty="0"/>
        </a:p>
      </dsp:txBody>
      <dsp:txXfrm>
        <a:off x="5742485" y="1237314"/>
        <a:ext cx="4033474" cy="690170"/>
      </dsp:txXfrm>
    </dsp:sp>
    <dsp:sp modelId="{2C1CA735-4792-2C49-A23A-5FA48886947F}">
      <dsp:nvSpPr>
        <dsp:cNvPr id="0" name=""/>
        <dsp:cNvSpPr/>
      </dsp:nvSpPr>
      <dsp:spPr>
        <a:xfrm>
          <a:off x="1346241" y="2819708"/>
          <a:ext cx="4376068" cy="76484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Large polluters</a:t>
          </a:r>
          <a:endParaRPr lang="en-US" sz="2400" kern="1200" dirty="0"/>
        </a:p>
      </dsp:txBody>
      <dsp:txXfrm>
        <a:off x="1383578" y="2857045"/>
        <a:ext cx="4301394" cy="690170"/>
      </dsp:txXfrm>
    </dsp:sp>
    <dsp:sp modelId="{C4A019C5-A2E4-B64A-B893-3D9A74E80B6C}">
      <dsp:nvSpPr>
        <dsp:cNvPr id="0" name=""/>
        <dsp:cNvSpPr/>
      </dsp:nvSpPr>
      <dsp:spPr>
        <a:xfrm>
          <a:off x="2662737" y="2000232"/>
          <a:ext cx="2946262" cy="764844"/>
        </a:xfrm>
        <a:prstGeom prst="roundRect">
          <a:avLst/>
        </a:prstGeom>
        <a:noFill/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2700074" y="2037569"/>
        <a:ext cx="2871588" cy="690170"/>
      </dsp:txXfrm>
    </dsp:sp>
    <dsp:sp modelId="{7D5BD13B-22D7-1B4F-8CD1-6B17C63E491F}">
      <dsp:nvSpPr>
        <dsp:cNvPr id="0" name=""/>
        <dsp:cNvSpPr/>
      </dsp:nvSpPr>
      <dsp:spPr>
        <a:xfrm>
          <a:off x="1302456" y="1199977"/>
          <a:ext cx="4352975" cy="764844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Fuel tax</a:t>
          </a:r>
          <a:endParaRPr lang="en-US" sz="2400" kern="1200" dirty="0"/>
        </a:p>
      </dsp:txBody>
      <dsp:txXfrm>
        <a:off x="1339793" y="1237314"/>
        <a:ext cx="4278301" cy="6901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C1F87-3470-43AA-AF75-C51F743D2281}">
      <dsp:nvSpPr>
        <dsp:cNvPr id="0" name=""/>
        <dsp:cNvSpPr/>
      </dsp:nvSpPr>
      <dsp:spPr>
        <a:xfrm>
          <a:off x="3407352" y="120440"/>
          <a:ext cx="1576347" cy="8757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Carbon dividend:</a:t>
          </a:r>
        </a:p>
      </dsp:txBody>
      <dsp:txXfrm>
        <a:off x="3433002" y="146090"/>
        <a:ext cx="1525047" cy="824448"/>
      </dsp:txXfrm>
    </dsp:sp>
    <dsp:sp modelId="{D8AA0A4B-F3F7-4637-AAD7-B0486AC11DF5}">
      <dsp:nvSpPr>
        <dsp:cNvPr id="0" name=""/>
        <dsp:cNvSpPr/>
      </dsp:nvSpPr>
      <dsp:spPr>
        <a:xfrm>
          <a:off x="6400970" y="120440"/>
          <a:ext cx="1576347" cy="8757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Carbon fee: </a:t>
          </a:r>
        </a:p>
      </dsp:txBody>
      <dsp:txXfrm>
        <a:off x="6426620" y="146090"/>
        <a:ext cx="1525047" cy="824448"/>
      </dsp:txXfrm>
    </dsp:sp>
    <dsp:sp modelId="{A2088321-8D3F-408A-96D4-3D6447CD159D}">
      <dsp:nvSpPr>
        <dsp:cNvPr id="0" name=""/>
        <dsp:cNvSpPr/>
      </dsp:nvSpPr>
      <dsp:spPr>
        <a:xfrm>
          <a:off x="5520471" y="3842372"/>
          <a:ext cx="656811" cy="65681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CA4935-468E-1C4B-AFFD-8149C0F490AE}">
      <dsp:nvSpPr>
        <dsp:cNvPr id="0" name=""/>
        <dsp:cNvSpPr/>
      </dsp:nvSpPr>
      <dsp:spPr>
        <a:xfrm>
          <a:off x="3760308" y="3548449"/>
          <a:ext cx="4177163" cy="38239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94EA1B-1FD0-1248-87A1-E9A92F9FD623}">
      <dsp:nvSpPr>
        <dsp:cNvPr id="0" name=""/>
        <dsp:cNvSpPr/>
      </dsp:nvSpPr>
      <dsp:spPr>
        <a:xfrm>
          <a:off x="5893354" y="2800231"/>
          <a:ext cx="3860096" cy="735628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80% of households get more than they pay</a:t>
          </a:r>
          <a:endParaRPr lang="en-US" sz="2400" kern="1200" dirty="0"/>
        </a:p>
      </dsp:txBody>
      <dsp:txXfrm>
        <a:off x="5929264" y="2836141"/>
        <a:ext cx="3788276" cy="663808"/>
      </dsp:txXfrm>
    </dsp:sp>
    <dsp:sp modelId="{22176996-BA67-E241-B822-0D03771F2834}">
      <dsp:nvSpPr>
        <dsp:cNvPr id="0" name=""/>
        <dsp:cNvSpPr/>
      </dsp:nvSpPr>
      <dsp:spPr>
        <a:xfrm>
          <a:off x="5872207" y="1998375"/>
          <a:ext cx="3901791" cy="734010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Use less, pay less</a:t>
          </a:r>
          <a:endParaRPr lang="en-US" sz="2400" kern="1200" dirty="0"/>
        </a:p>
      </dsp:txBody>
      <dsp:txXfrm>
        <a:off x="5908038" y="2034206"/>
        <a:ext cx="3830129" cy="662348"/>
      </dsp:txXfrm>
    </dsp:sp>
    <dsp:sp modelId="{802546DE-9774-1F42-9700-A033EC813B1F}">
      <dsp:nvSpPr>
        <dsp:cNvPr id="0" name=""/>
        <dsp:cNvSpPr/>
      </dsp:nvSpPr>
      <dsp:spPr>
        <a:xfrm>
          <a:off x="5867431" y="1242370"/>
          <a:ext cx="3951225" cy="73562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Pay when you use fossil fuels</a:t>
          </a:r>
          <a:endParaRPr lang="en-US" sz="2400" kern="1200" dirty="0"/>
        </a:p>
      </dsp:txBody>
      <dsp:txXfrm>
        <a:off x="5903341" y="1278280"/>
        <a:ext cx="3879405" cy="663808"/>
      </dsp:txXfrm>
    </dsp:sp>
    <dsp:sp modelId="{2C1CA735-4792-2C49-A23A-5FA48886947F}">
      <dsp:nvSpPr>
        <dsp:cNvPr id="0" name=""/>
        <dsp:cNvSpPr/>
      </dsp:nvSpPr>
      <dsp:spPr>
        <a:xfrm>
          <a:off x="1611498" y="2800231"/>
          <a:ext cx="4208911" cy="735628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Use for whatever you want</a:t>
          </a:r>
          <a:endParaRPr lang="en-US" sz="2400" kern="1200" dirty="0"/>
        </a:p>
      </dsp:txBody>
      <dsp:txXfrm>
        <a:off x="1647408" y="2836141"/>
        <a:ext cx="4137091" cy="663808"/>
      </dsp:txXfrm>
    </dsp:sp>
    <dsp:sp modelId="{C4A019C5-A2E4-B64A-B893-3D9A74E80B6C}">
      <dsp:nvSpPr>
        <dsp:cNvPr id="0" name=""/>
        <dsp:cNvSpPr/>
      </dsp:nvSpPr>
      <dsp:spPr>
        <a:xfrm>
          <a:off x="1150038" y="2012057"/>
          <a:ext cx="4637110" cy="735628"/>
        </a:xfrm>
        <a:prstGeom prst="roundRect">
          <a:avLst/>
        </a:prstGeom>
        <a:solidFill>
          <a:schemeClr val="accent5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Extra 10% for rural, remote</a:t>
          </a:r>
          <a:endParaRPr lang="en-US" sz="2400" kern="1200" dirty="0"/>
        </a:p>
      </dsp:txBody>
      <dsp:txXfrm>
        <a:off x="1185948" y="2047967"/>
        <a:ext cx="4565290" cy="663808"/>
      </dsp:txXfrm>
    </dsp:sp>
    <dsp:sp modelId="{7D5BD13B-22D7-1B4F-8CD1-6B17C63E491F}">
      <dsp:nvSpPr>
        <dsp:cNvPr id="0" name=""/>
        <dsp:cNvSpPr/>
      </dsp:nvSpPr>
      <dsp:spPr>
        <a:xfrm>
          <a:off x="836416" y="1242370"/>
          <a:ext cx="4914752" cy="73562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Every person gets $ / year, in advance</a:t>
          </a:r>
          <a:endParaRPr lang="en-US" sz="2400" kern="1200" dirty="0"/>
        </a:p>
      </dsp:txBody>
      <dsp:txXfrm>
        <a:off x="872326" y="1278280"/>
        <a:ext cx="4842932" cy="6638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D10BE-89F7-4B3C-AE29-FDAF24F34A55}">
      <dsp:nvSpPr>
        <dsp:cNvPr id="0" name=""/>
        <dsp:cNvSpPr/>
      </dsp:nvSpPr>
      <dsp:spPr>
        <a:xfrm>
          <a:off x="0" y="35760"/>
          <a:ext cx="7601827" cy="1003860"/>
        </a:xfrm>
        <a:prstGeom prst="roundRect">
          <a:avLst/>
        </a:prstGeom>
        <a:solidFill>
          <a:srgbClr val="4CA94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400" kern="1200" dirty="0">
              <a:latin typeface="Franklin Gothic Book" panose="020B0503020102020204" pitchFamily="34" charset="0"/>
            </a:rPr>
            <a:t>Reduce your carbon footprint</a:t>
          </a:r>
          <a:endParaRPr lang="en-US" sz="4400" kern="1200" dirty="0">
            <a:latin typeface="Franklin Gothic Book" panose="020B0503020102020204" pitchFamily="34" charset="0"/>
          </a:endParaRPr>
        </a:p>
      </dsp:txBody>
      <dsp:txXfrm>
        <a:off x="49004" y="84764"/>
        <a:ext cx="7503819" cy="905852"/>
      </dsp:txXfrm>
    </dsp:sp>
    <dsp:sp modelId="{722CD844-FC3C-40D4-8325-3E77E32B2C37}">
      <dsp:nvSpPr>
        <dsp:cNvPr id="0" name=""/>
        <dsp:cNvSpPr/>
      </dsp:nvSpPr>
      <dsp:spPr>
        <a:xfrm>
          <a:off x="0" y="1166340"/>
          <a:ext cx="7601827" cy="1003860"/>
        </a:xfrm>
        <a:prstGeom prst="roundRect">
          <a:avLst/>
        </a:prstGeom>
        <a:solidFill>
          <a:srgbClr val="0082C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400" kern="1200" dirty="0" smtClean="0">
              <a:latin typeface="Franklin Gothic Book" panose="020B0503020102020204" pitchFamily="34" charset="0"/>
            </a:rPr>
            <a:t>Get ready to adapt</a:t>
          </a:r>
          <a:endParaRPr lang="en-US" sz="4400" kern="1200" dirty="0">
            <a:latin typeface="Franklin Gothic Book" panose="020B0503020102020204" pitchFamily="34" charset="0"/>
          </a:endParaRPr>
        </a:p>
      </dsp:txBody>
      <dsp:txXfrm>
        <a:off x="49004" y="1215344"/>
        <a:ext cx="7503819" cy="905852"/>
      </dsp:txXfrm>
    </dsp:sp>
    <dsp:sp modelId="{F705B61E-FA35-4FF1-AD66-DCF176339BA5}">
      <dsp:nvSpPr>
        <dsp:cNvPr id="0" name=""/>
        <dsp:cNvSpPr/>
      </dsp:nvSpPr>
      <dsp:spPr>
        <a:xfrm>
          <a:off x="0" y="2296921"/>
          <a:ext cx="7601827" cy="1003860"/>
        </a:xfrm>
        <a:prstGeom prst="roundRect">
          <a:avLst/>
        </a:prstGeom>
        <a:solidFill>
          <a:srgbClr val="CF714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400" kern="1200" dirty="0">
              <a:latin typeface="Franklin Gothic Book" panose="020B0503020102020204" pitchFamily="34" charset="0"/>
            </a:rPr>
            <a:t>Speak up</a:t>
          </a:r>
        </a:p>
      </dsp:txBody>
      <dsp:txXfrm>
        <a:off x="49004" y="2345925"/>
        <a:ext cx="7503819" cy="90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AB8D69-B6D6-4D80-978A-F66CCD7B05FC}" type="datetimeFigureOut">
              <a:rPr lang="en-CA" smtClean="0"/>
              <a:t>2019-09-18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070711-B826-4BE3-A330-1151BB34B0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2538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A8626D-09B8-464B-84EA-F50CD386CDAC}" type="datetimeFigureOut">
              <a:rPr lang="en-CA" smtClean="0"/>
              <a:t>2019-09-18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971D90-ED35-4EE2-9441-0C709FBEA7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69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5D2D5-2882-4967-A19E-6804FE73649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9339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230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4380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81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6009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7866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863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803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changingclimate.ca</a:t>
            </a:r>
            <a:r>
              <a:rPr lang="en-US" smtClean="0"/>
              <a:t>/CCCR2019/graphics/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9297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42B5D2D5-2882-4967-A19E-6804FE736495}" type="slidenum">
              <a:rPr lang="en-CA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13</a:t>
            </a:fld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261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975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1D90-ED35-4EE2-9441-0C709FBEA7F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55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5269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Pembina, https://</a:t>
            </a:r>
            <a:r>
              <a:rPr lang="en-US" dirty="0" err="1" smtClean="0"/>
              <a:t>www.pembina.org</a:t>
            </a:r>
            <a:r>
              <a:rPr lang="en-US" dirty="0" smtClean="0"/>
              <a:t>/op-ed/carbon-pricing-economic-growth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5265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71D90-ED35-4EE2-9441-0C709FBEA7F0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78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29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1524349" y="-9524"/>
            <a:ext cx="663688" cy="6858000"/>
          </a:xfrm>
          <a:prstGeom prst="rect">
            <a:avLst/>
          </a:prstGeom>
          <a:solidFill>
            <a:srgbClr val="CF714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B7FC9-F65E-4C97-8920-69326FE82873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Rectangle 4"/>
          <p:cNvSpPr/>
          <p:nvPr userDrawn="1"/>
        </p:nvSpPr>
        <p:spPr>
          <a:xfrm flipH="1">
            <a:off x="0" y="360423"/>
            <a:ext cx="838200" cy="1099259"/>
          </a:xfrm>
          <a:custGeom>
            <a:avLst/>
            <a:gdLst>
              <a:gd name="connsiteX0" fmla="*/ 0 w 1270535"/>
              <a:gd name="connsiteY0" fmla="*/ 0 h 1730833"/>
              <a:gd name="connsiteX1" fmla="*/ 1270535 w 1270535"/>
              <a:gd name="connsiteY1" fmla="*/ 0 h 1730833"/>
              <a:gd name="connsiteX2" fmla="*/ 1270535 w 1270535"/>
              <a:gd name="connsiteY2" fmla="*/ 1730833 h 1730833"/>
              <a:gd name="connsiteX3" fmla="*/ 0 w 1270535"/>
              <a:gd name="connsiteY3" fmla="*/ 1730833 h 1730833"/>
              <a:gd name="connsiteX4" fmla="*/ 0 w 1270535"/>
              <a:gd name="connsiteY4" fmla="*/ 0 h 1730833"/>
              <a:gd name="connsiteX0" fmla="*/ 0 w 1270535"/>
              <a:gd name="connsiteY0" fmla="*/ 0 h 1730833"/>
              <a:gd name="connsiteX1" fmla="*/ 1270535 w 1270535"/>
              <a:gd name="connsiteY1" fmla="*/ 0 h 1730833"/>
              <a:gd name="connsiteX2" fmla="*/ 1270535 w 1270535"/>
              <a:gd name="connsiteY2" fmla="*/ 1730833 h 1730833"/>
              <a:gd name="connsiteX3" fmla="*/ 0 w 1270535"/>
              <a:gd name="connsiteY3" fmla="*/ 1730833 h 1730833"/>
              <a:gd name="connsiteX4" fmla="*/ 0 w 1270535"/>
              <a:gd name="connsiteY4" fmla="*/ 715236 h 1730833"/>
              <a:gd name="connsiteX5" fmla="*/ 0 w 1270535"/>
              <a:gd name="connsiteY5" fmla="*/ 0 h 1730833"/>
              <a:gd name="connsiteX0" fmla="*/ 462012 w 1732547"/>
              <a:gd name="connsiteY0" fmla="*/ 0 h 1730833"/>
              <a:gd name="connsiteX1" fmla="*/ 1732547 w 1732547"/>
              <a:gd name="connsiteY1" fmla="*/ 0 h 1730833"/>
              <a:gd name="connsiteX2" fmla="*/ 1732547 w 1732547"/>
              <a:gd name="connsiteY2" fmla="*/ 1730833 h 1730833"/>
              <a:gd name="connsiteX3" fmla="*/ 462012 w 1732547"/>
              <a:gd name="connsiteY3" fmla="*/ 1730833 h 1730833"/>
              <a:gd name="connsiteX4" fmla="*/ 0 w 1732547"/>
              <a:gd name="connsiteY4" fmla="*/ 917366 h 1730833"/>
              <a:gd name="connsiteX5" fmla="*/ 462012 w 1732547"/>
              <a:gd name="connsiteY5" fmla="*/ 0 h 1730833"/>
              <a:gd name="connsiteX0" fmla="*/ 375385 w 1645920"/>
              <a:gd name="connsiteY0" fmla="*/ 0 h 1730833"/>
              <a:gd name="connsiteX1" fmla="*/ 1645920 w 1645920"/>
              <a:gd name="connsiteY1" fmla="*/ 0 h 1730833"/>
              <a:gd name="connsiteX2" fmla="*/ 1645920 w 1645920"/>
              <a:gd name="connsiteY2" fmla="*/ 1730833 h 1730833"/>
              <a:gd name="connsiteX3" fmla="*/ 375385 w 1645920"/>
              <a:gd name="connsiteY3" fmla="*/ 1730833 h 1730833"/>
              <a:gd name="connsiteX4" fmla="*/ 0 w 1645920"/>
              <a:gd name="connsiteY4" fmla="*/ 869240 h 1730833"/>
              <a:gd name="connsiteX5" fmla="*/ 375385 w 1645920"/>
              <a:gd name="connsiteY5" fmla="*/ 0 h 1730833"/>
              <a:gd name="connsiteX0" fmla="*/ 433136 w 1703671"/>
              <a:gd name="connsiteY0" fmla="*/ 0 h 1730833"/>
              <a:gd name="connsiteX1" fmla="*/ 1703671 w 1703671"/>
              <a:gd name="connsiteY1" fmla="*/ 0 h 1730833"/>
              <a:gd name="connsiteX2" fmla="*/ 1703671 w 1703671"/>
              <a:gd name="connsiteY2" fmla="*/ 1730833 h 1730833"/>
              <a:gd name="connsiteX3" fmla="*/ 433136 w 1703671"/>
              <a:gd name="connsiteY3" fmla="*/ 1730833 h 1730833"/>
              <a:gd name="connsiteX4" fmla="*/ 0 w 1703671"/>
              <a:gd name="connsiteY4" fmla="*/ 907741 h 1730833"/>
              <a:gd name="connsiteX5" fmla="*/ 433136 w 1703671"/>
              <a:gd name="connsiteY5" fmla="*/ 0 h 1730833"/>
              <a:gd name="connsiteX0" fmla="*/ 550490 w 1703671"/>
              <a:gd name="connsiteY0" fmla="*/ 0 h 1730833"/>
              <a:gd name="connsiteX1" fmla="*/ 1703671 w 1703671"/>
              <a:gd name="connsiteY1" fmla="*/ 0 h 1730833"/>
              <a:gd name="connsiteX2" fmla="*/ 1703671 w 1703671"/>
              <a:gd name="connsiteY2" fmla="*/ 1730833 h 1730833"/>
              <a:gd name="connsiteX3" fmla="*/ 433136 w 1703671"/>
              <a:gd name="connsiteY3" fmla="*/ 1730833 h 1730833"/>
              <a:gd name="connsiteX4" fmla="*/ 0 w 1703671"/>
              <a:gd name="connsiteY4" fmla="*/ 907741 h 1730833"/>
              <a:gd name="connsiteX5" fmla="*/ 550490 w 1703671"/>
              <a:gd name="connsiteY5" fmla="*/ 0 h 1730833"/>
              <a:gd name="connsiteX0" fmla="*/ 423357 w 1703671"/>
              <a:gd name="connsiteY0" fmla="*/ 0 h 1730833"/>
              <a:gd name="connsiteX1" fmla="*/ 1703671 w 1703671"/>
              <a:gd name="connsiteY1" fmla="*/ 0 h 1730833"/>
              <a:gd name="connsiteX2" fmla="*/ 1703671 w 1703671"/>
              <a:gd name="connsiteY2" fmla="*/ 1730833 h 1730833"/>
              <a:gd name="connsiteX3" fmla="*/ 433136 w 1703671"/>
              <a:gd name="connsiteY3" fmla="*/ 1730833 h 1730833"/>
              <a:gd name="connsiteX4" fmla="*/ 0 w 1703671"/>
              <a:gd name="connsiteY4" fmla="*/ 907741 h 1730833"/>
              <a:gd name="connsiteX5" fmla="*/ 423357 w 1703671"/>
              <a:gd name="connsiteY5" fmla="*/ 0 h 1730833"/>
              <a:gd name="connsiteX0" fmla="*/ 423357 w 1703671"/>
              <a:gd name="connsiteY0" fmla="*/ 0 h 1730833"/>
              <a:gd name="connsiteX1" fmla="*/ 1703671 w 1703671"/>
              <a:gd name="connsiteY1" fmla="*/ 0 h 1730833"/>
              <a:gd name="connsiteX2" fmla="*/ 1703671 w 1703671"/>
              <a:gd name="connsiteY2" fmla="*/ 1730833 h 1730833"/>
              <a:gd name="connsiteX3" fmla="*/ 609166 w 1703671"/>
              <a:gd name="connsiteY3" fmla="*/ 1730833 h 1730833"/>
              <a:gd name="connsiteX4" fmla="*/ 0 w 1703671"/>
              <a:gd name="connsiteY4" fmla="*/ 907741 h 1730833"/>
              <a:gd name="connsiteX5" fmla="*/ 423357 w 1703671"/>
              <a:gd name="connsiteY5" fmla="*/ 0 h 1730833"/>
              <a:gd name="connsiteX0" fmla="*/ 423357 w 1703671"/>
              <a:gd name="connsiteY0" fmla="*/ 0 h 1730833"/>
              <a:gd name="connsiteX1" fmla="*/ 1703671 w 1703671"/>
              <a:gd name="connsiteY1" fmla="*/ 0 h 1730833"/>
              <a:gd name="connsiteX2" fmla="*/ 1703671 w 1703671"/>
              <a:gd name="connsiteY2" fmla="*/ 1730833 h 1730833"/>
              <a:gd name="connsiteX3" fmla="*/ 433136 w 1703671"/>
              <a:gd name="connsiteY3" fmla="*/ 1711583 h 1730833"/>
              <a:gd name="connsiteX4" fmla="*/ 0 w 1703671"/>
              <a:gd name="connsiteY4" fmla="*/ 907741 h 1730833"/>
              <a:gd name="connsiteX5" fmla="*/ 423357 w 1703671"/>
              <a:gd name="connsiteY5" fmla="*/ 0 h 1730833"/>
              <a:gd name="connsiteX0" fmla="*/ 423357 w 1703671"/>
              <a:gd name="connsiteY0" fmla="*/ 0 h 1730833"/>
              <a:gd name="connsiteX1" fmla="*/ 1703671 w 1703671"/>
              <a:gd name="connsiteY1" fmla="*/ 0 h 1730833"/>
              <a:gd name="connsiteX2" fmla="*/ 1703671 w 1703671"/>
              <a:gd name="connsiteY2" fmla="*/ 1730833 h 1730833"/>
              <a:gd name="connsiteX3" fmla="*/ 452696 w 1703671"/>
              <a:gd name="connsiteY3" fmla="*/ 1721209 h 1730833"/>
              <a:gd name="connsiteX4" fmla="*/ 0 w 1703671"/>
              <a:gd name="connsiteY4" fmla="*/ 907741 h 1730833"/>
              <a:gd name="connsiteX5" fmla="*/ 423357 w 1703671"/>
              <a:gd name="connsiteY5" fmla="*/ 0 h 173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3671" h="1730833">
                <a:moveTo>
                  <a:pt x="423357" y="0"/>
                </a:moveTo>
                <a:lnTo>
                  <a:pt x="1703671" y="0"/>
                </a:lnTo>
                <a:lnTo>
                  <a:pt x="1703671" y="1730833"/>
                </a:lnTo>
                <a:lnTo>
                  <a:pt x="452696" y="1721209"/>
                </a:lnTo>
                <a:lnTo>
                  <a:pt x="0" y="907741"/>
                </a:lnTo>
                <a:lnTo>
                  <a:pt x="423357" y="0"/>
                </a:lnTo>
                <a:close/>
              </a:path>
            </a:pathLst>
          </a:custGeom>
          <a:solidFill>
            <a:srgbClr val="CF7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449153"/>
            <a:ext cx="10515600" cy="1"/>
          </a:xfrm>
          <a:prstGeom prst="line">
            <a:avLst/>
          </a:prstGeom>
          <a:ln w="28575">
            <a:solidFill>
              <a:srgbClr val="CF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9C630-C210-4BB6-9D64-5CB06CC13328}" type="slidenum">
              <a:rPr kumimoji="0" lang="en-CA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1524349" y="-9524"/>
            <a:ext cx="663688" cy="6858000"/>
          </a:xfrm>
          <a:prstGeom prst="rect">
            <a:avLst/>
          </a:prstGeom>
          <a:solidFill>
            <a:srgbClr val="CF714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B7FC9-F65E-4C97-8920-69326FE82873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449153"/>
            <a:ext cx="10515600" cy="1"/>
          </a:xfrm>
          <a:prstGeom prst="line">
            <a:avLst/>
          </a:prstGeom>
          <a:ln w="28575">
            <a:solidFill>
              <a:srgbClr val="CF7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9C630-C210-4BB6-9D64-5CB06CC13328}" type="slidenum">
              <a:rPr kumimoji="0" lang="en-CA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80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252328"/>
          </a:xfrm>
        </p:spPr>
        <p:txBody>
          <a:bodyPr anchor="b">
            <a:no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832812"/>
            <a:ext cx="3933825" cy="5051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1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4029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449154"/>
            <a:ext cx="10515600" cy="0"/>
          </a:xfrm>
          <a:prstGeom prst="line">
            <a:avLst/>
          </a:prstGeom>
          <a:ln w="28575">
            <a:solidFill>
              <a:srgbClr val="3D8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167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7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95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5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3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9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00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99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39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60" y="609602"/>
            <a:ext cx="10667999" cy="83955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10668000" cy="4619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0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7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842869"/>
            <a:ext cx="4995334" cy="394833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1842869"/>
            <a:ext cx="4995332" cy="394833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85800" y="1603902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11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7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09601"/>
            <a:ext cx="10515600" cy="104748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3900" y="1711325"/>
            <a:ext cx="10515600" cy="43084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5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219" y="609601"/>
            <a:ext cx="10489581" cy="104748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703154"/>
            <a:ext cx="10515600" cy="1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0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0474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757363"/>
            <a:ext cx="10131425" cy="4033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alpha val="12000"/>
                  </a:schemeClr>
                </a:solidFill>
                <a:effectLst/>
                <a:latin typeface="+mn-lt"/>
              </a:defRPr>
            </a:lvl1pPr>
          </a:lstStyle>
          <a:p>
            <a:fld id="{2D4B7FC9-F65E-4C97-8920-69326FE82873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ln>
                  <a:noFill/>
                </a:ln>
                <a:solidFill>
                  <a:schemeClr val="tx1">
                    <a:alpha val="0"/>
                  </a:schemeClr>
                </a:solidFill>
                <a:latin typeface="Franklin Gothic Book" panose="020B0503020102020204" pitchFamily="34" charset="0"/>
              </a:rPr>
              <a:pPr/>
              <a:t>‹#›</a:t>
            </a:fld>
            <a:endParaRPr lang="en-CA" b="1" dirty="0">
              <a:ln>
                <a:noFill/>
              </a:ln>
              <a:solidFill>
                <a:schemeClr val="tx1">
                  <a:alpha val="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40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88" r:id="rId3"/>
    <p:sldLayoutId id="2147483873" r:id="rId4"/>
    <p:sldLayoutId id="2147483874" r:id="rId5"/>
    <p:sldLayoutId id="2147483877" r:id="rId6"/>
    <p:sldLayoutId id="2147483893" r:id="rId7"/>
    <p:sldLayoutId id="2147483889" r:id="rId8"/>
    <p:sldLayoutId id="2147483891" r:id="rId9"/>
    <p:sldLayoutId id="2147483906" r:id="rId10"/>
    <p:sldLayoutId id="2147483907" r:id="rId11"/>
    <p:sldLayoutId id="214748390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Franklin Gothic Book" panose="020B05030201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200" kern="1200" cap="none">
          <a:solidFill>
            <a:schemeClr val="tx1"/>
          </a:solidFill>
          <a:effectLst/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800" kern="1200" cap="none">
          <a:solidFill>
            <a:schemeClr val="tx1"/>
          </a:solidFill>
          <a:effectLst/>
          <a:latin typeface="Franklin Gothic Book" panose="020B0503020102020204" pitchFamily="34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Franklin Gothic Book" panose="020B0503020102020204" pitchFamily="34" charset="0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000" kern="1200" cap="none">
          <a:solidFill>
            <a:schemeClr val="tx1"/>
          </a:solidFill>
          <a:effectLst/>
          <a:latin typeface="Franklin Gothic Book" panose="020B0503020102020204" pitchFamily="34" charset="0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000" kern="1200" cap="none">
          <a:solidFill>
            <a:schemeClr val="tx1"/>
          </a:solidFill>
          <a:effectLst/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98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466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021D-4204-453A-9848-187C2A08E904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BFCFD-7D33-4DA6-BD9B-2EE470AC0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7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28.png"/><Relationship Id="rId8" Type="http://schemas.microsoft.com/office/2007/relationships/hdphoto" Target="../media/hdphoto2.wdp"/><Relationship Id="rId9" Type="http://schemas.openxmlformats.org/officeDocument/2006/relationships/image" Target="../media/image29.png"/><Relationship Id="rId10" Type="http://schemas.microsoft.com/office/2007/relationships/hdphoto" Target="../media/hdphoto3.wdp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Relationship Id="rId25" Type="http://schemas.openxmlformats.org/officeDocument/2006/relationships/image" Target="../media/image48.png"/><Relationship Id="rId26" Type="http://schemas.openxmlformats.org/officeDocument/2006/relationships/image" Target="../media/image49.png"/><Relationship Id="rId27" Type="http://schemas.openxmlformats.org/officeDocument/2006/relationships/image" Target="../media/image50.png"/><Relationship Id="rId28" Type="http://schemas.openxmlformats.org/officeDocument/2006/relationships/image" Target="../media/image4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mate.gov/news-features/understanding-climate/climate-change-global-temperature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675" y="0"/>
            <a:ext cx="66543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1750"/>
            <a:ext cx="5537200" cy="2570163"/>
          </a:xfrm>
        </p:spPr>
        <p:txBody>
          <a:bodyPr>
            <a:normAutofit/>
          </a:bodyPr>
          <a:lstStyle/>
          <a:p>
            <a:pPr algn="ctr"/>
            <a:r>
              <a:rPr lang="en-CA" sz="4400" b="1" noProof="0" dirty="0" smtClean="0"/>
              <a:t>Climate Crisis and Carbon Pricing</a:t>
            </a:r>
            <a:br>
              <a:rPr lang="en-CA" sz="4400" b="1" noProof="0" dirty="0" smtClean="0"/>
            </a:br>
            <a:endParaRPr lang="en-CA" b="1" noProof="0" dirty="0"/>
          </a:p>
        </p:txBody>
      </p:sp>
      <p:sp>
        <p:nvSpPr>
          <p:cNvPr id="10" name="Rectangle 11"/>
          <p:cNvSpPr/>
          <p:nvPr/>
        </p:nvSpPr>
        <p:spPr>
          <a:xfrm>
            <a:off x="182391" y="2602523"/>
            <a:ext cx="5172890" cy="2873095"/>
          </a:xfrm>
          <a:custGeom>
            <a:avLst/>
            <a:gdLst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1265276 h 1265276"/>
              <a:gd name="connsiteX3" fmla="*/ 0 w 3955312"/>
              <a:gd name="connsiteY3" fmla="*/ 1265276 h 1265276"/>
              <a:gd name="connsiteX4" fmla="*/ 0 w 3955312"/>
              <a:gd name="connsiteY4" fmla="*/ 0 h 1265276"/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1265276 h 1265276"/>
              <a:gd name="connsiteX3" fmla="*/ 3157870 w 3955312"/>
              <a:gd name="connsiteY3" fmla="*/ 1265276 h 1265276"/>
              <a:gd name="connsiteX4" fmla="*/ 0 w 3955312"/>
              <a:gd name="connsiteY4" fmla="*/ 1265276 h 1265276"/>
              <a:gd name="connsiteX5" fmla="*/ 0 w 3955312"/>
              <a:gd name="connsiteY5" fmla="*/ 0 h 1265276"/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786811 h 1265276"/>
              <a:gd name="connsiteX3" fmla="*/ 3955312 w 3955312"/>
              <a:gd name="connsiteY3" fmla="*/ 1265276 h 1265276"/>
              <a:gd name="connsiteX4" fmla="*/ 3157870 w 3955312"/>
              <a:gd name="connsiteY4" fmla="*/ 1265276 h 1265276"/>
              <a:gd name="connsiteX5" fmla="*/ 0 w 3955312"/>
              <a:gd name="connsiteY5" fmla="*/ 1265276 h 1265276"/>
              <a:gd name="connsiteX6" fmla="*/ 0 w 3955312"/>
              <a:gd name="connsiteY6" fmla="*/ 0 h 1265276"/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786811 h 1265276"/>
              <a:gd name="connsiteX3" fmla="*/ 3955312 w 3955312"/>
              <a:gd name="connsiteY3" fmla="*/ 1265276 h 1265276"/>
              <a:gd name="connsiteX4" fmla="*/ 3678865 w 3955312"/>
              <a:gd name="connsiteY4" fmla="*/ 1254644 h 1265276"/>
              <a:gd name="connsiteX5" fmla="*/ 0 w 3955312"/>
              <a:gd name="connsiteY5" fmla="*/ 1265276 h 1265276"/>
              <a:gd name="connsiteX6" fmla="*/ 0 w 3955312"/>
              <a:gd name="connsiteY6" fmla="*/ 0 h 1265276"/>
              <a:gd name="connsiteX0" fmla="*/ 0 w 3955312"/>
              <a:gd name="connsiteY0" fmla="*/ 0 h 1265277"/>
              <a:gd name="connsiteX1" fmla="*/ 3955312 w 3955312"/>
              <a:gd name="connsiteY1" fmla="*/ 0 h 1265277"/>
              <a:gd name="connsiteX2" fmla="*/ 3955312 w 3955312"/>
              <a:gd name="connsiteY2" fmla="*/ 786811 h 1265277"/>
              <a:gd name="connsiteX3" fmla="*/ 3955312 w 3955312"/>
              <a:gd name="connsiteY3" fmla="*/ 1265276 h 1265277"/>
              <a:gd name="connsiteX4" fmla="*/ 3391786 w 3955312"/>
              <a:gd name="connsiteY4" fmla="*/ 1265277 h 1265277"/>
              <a:gd name="connsiteX5" fmla="*/ 0 w 3955312"/>
              <a:gd name="connsiteY5" fmla="*/ 1265276 h 1265277"/>
              <a:gd name="connsiteX6" fmla="*/ 0 w 3955312"/>
              <a:gd name="connsiteY6" fmla="*/ 0 h 1265277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786811 h 1279453"/>
              <a:gd name="connsiteX3" fmla="*/ 3955312 w 3955312"/>
              <a:gd name="connsiteY3" fmla="*/ 1265276 h 1279453"/>
              <a:gd name="connsiteX4" fmla="*/ 3391786 w 3955312"/>
              <a:gd name="connsiteY4" fmla="*/ 1265277 h 1279453"/>
              <a:gd name="connsiteX5" fmla="*/ 0 w 3955312"/>
              <a:gd name="connsiteY5" fmla="*/ 1265276 h 1279453"/>
              <a:gd name="connsiteX6" fmla="*/ 0 w 3955312"/>
              <a:gd name="connsiteY6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786811 h 1279453"/>
              <a:gd name="connsiteX3" fmla="*/ 3593805 w 3955312"/>
              <a:gd name="connsiteY3" fmla="*/ 946300 h 1279453"/>
              <a:gd name="connsiteX4" fmla="*/ 3391786 w 3955312"/>
              <a:gd name="connsiteY4" fmla="*/ 1265277 h 1279453"/>
              <a:gd name="connsiteX5" fmla="*/ 0 w 3955312"/>
              <a:gd name="connsiteY5" fmla="*/ 1265276 h 1279453"/>
              <a:gd name="connsiteX6" fmla="*/ 0 w 3955312"/>
              <a:gd name="connsiteY6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786811 h 1279453"/>
              <a:gd name="connsiteX3" fmla="*/ 3391786 w 3955312"/>
              <a:gd name="connsiteY3" fmla="*/ 1265277 h 1279453"/>
              <a:gd name="connsiteX4" fmla="*/ 0 w 3955312"/>
              <a:gd name="connsiteY4" fmla="*/ 1265276 h 1279453"/>
              <a:gd name="connsiteX5" fmla="*/ 0 w 3955312"/>
              <a:gd name="connsiteY5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893137 h 1279453"/>
              <a:gd name="connsiteX3" fmla="*/ 3391786 w 3955312"/>
              <a:gd name="connsiteY3" fmla="*/ 1265277 h 1279453"/>
              <a:gd name="connsiteX4" fmla="*/ 0 w 3955312"/>
              <a:gd name="connsiteY4" fmla="*/ 1265276 h 1279453"/>
              <a:gd name="connsiteX5" fmla="*/ 0 w 3955312"/>
              <a:gd name="connsiteY5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893137 h 1279453"/>
              <a:gd name="connsiteX3" fmla="*/ 3583172 w 3955312"/>
              <a:gd name="connsiteY3" fmla="*/ 1265277 h 1279453"/>
              <a:gd name="connsiteX4" fmla="*/ 0 w 3955312"/>
              <a:gd name="connsiteY4" fmla="*/ 1265276 h 1279453"/>
              <a:gd name="connsiteX5" fmla="*/ 0 w 3955312"/>
              <a:gd name="connsiteY5" fmla="*/ 0 h 1279453"/>
              <a:gd name="connsiteX0" fmla="*/ 0 w 3955312"/>
              <a:gd name="connsiteY0" fmla="*/ 0 h 1267502"/>
              <a:gd name="connsiteX1" fmla="*/ 3955312 w 3955312"/>
              <a:gd name="connsiteY1" fmla="*/ 0 h 1267502"/>
              <a:gd name="connsiteX2" fmla="*/ 3955312 w 3955312"/>
              <a:gd name="connsiteY2" fmla="*/ 893137 h 1267502"/>
              <a:gd name="connsiteX3" fmla="*/ 3583172 w 3955312"/>
              <a:gd name="connsiteY3" fmla="*/ 1265277 h 1267502"/>
              <a:gd name="connsiteX4" fmla="*/ 0 w 3955312"/>
              <a:gd name="connsiteY4" fmla="*/ 1265276 h 1267502"/>
              <a:gd name="connsiteX5" fmla="*/ 0 w 3955312"/>
              <a:gd name="connsiteY5" fmla="*/ 0 h 126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5312" h="1267502">
                <a:moveTo>
                  <a:pt x="0" y="0"/>
                </a:moveTo>
                <a:lnTo>
                  <a:pt x="3955312" y="0"/>
                </a:lnTo>
                <a:lnTo>
                  <a:pt x="3955312" y="893137"/>
                </a:lnTo>
                <a:lnTo>
                  <a:pt x="3583172" y="1265277"/>
                </a:lnTo>
                <a:cubicBezTo>
                  <a:pt x="3301194" y="1270284"/>
                  <a:pt x="1130595" y="1265276"/>
                  <a:pt x="0" y="1265276"/>
                </a:cubicBezTo>
                <a:lnTo>
                  <a:pt x="0" y="0"/>
                </a:lnTo>
                <a:close/>
              </a:path>
            </a:pathLst>
          </a:custGeom>
          <a:solidFill>
            <a:srgbClr val="4E8A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	</a:t>
            </a:r>
            <a:r>
              <a:rPr lang="en-CA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CA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        </a:t>
            </a:r>
            <a:r>
              <a:rPr lang="en-CA" sz="28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Dianne Saxe     </a:t>
            </a:r>
            <a:br>
              <a:rPr lang="en-CA" sz="28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</a:br>
            <a:r>
              <a:rPr lang="en-CA" sz="28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                    </a:t>
            </a:r>
            <a:r>
              <a:rPr lang="en-CA" sz="2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SaxeFacts.com</a:t>
            </a:r>
            <a:endParaRPr lang="en-CA" sz="2800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algn="r"/>
            <a:endParaRPr lang="en-CA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CA" sz="2400" dirty="0" smtClean="0">
                <a:latin typeface="Franklin Gothic Book" panose="020B0503020102020204" pitchFamily="34" charset="0"/>
              </a:rPr>
              <a:t>		Kingston</a:t>
            </a:r>
            <a:endParaRPr lang="en-CA" sz="2400" dirty="0">
              <a:latin typeface="Franklin Gothic Book" panose="020B0503020102020204" pitchFamily="34" charset="0"/>
            </a:endParaRPr>
          </a:p>
          <a:p>
            <a:pPr algn="r"/>
            <a:endParaRPr lang="en-CA" sz="2400" dirty="0">
              <a:latin typeface="Franklin Gothic Book" panose="020B0503020102020204" pitchFamily="34" charset="0"/>
            </a:endParaRPr>
          </a:p>
          <a:p>
            <a:pPr algn="ctr"/>
            <a:r>
              <a:rPr lang="en-CA" sz="2400" dirty="0" smtClean="0">
                <a:latin typeface="Franklin Gothic Book" panose="020B0503020102020204" pitchFamily="34" charset="0"/>
              </a:rPr>
              <a:t>		 Sept. 19/20, </a:t>
            </a:r>
            <a:r>
              <a:rPr lang="en-CA" sz="2400" dirty="0">
                <a:latin typeface="Franklin Gothic Book" panose="020B0503020102020204" pitchFamily="34" charset="0"/>
              </a:rPr>
              <a:t>2019</a:t>
            </a:r>
            <a:endParaRPr lang="en-CA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6" y="3083356"/>
            <a:ext cx="1770522" cy="19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37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24888" y="2014538"/>
            <a:ext cx="2589212" cy="160813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CA" sz="4400" noProof="0" dirty="0" smtClean="0">
                <a:latin typeface="+mj-lt"/>
              </a:rPr>
              <a:t>Canada Heating Twice as fast as Global Average</a:t>
            </a:r>
            <a:endParaRPr lang="en-CA" sz="4400" noProof="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4953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Annual temperature 1948 </a:t>
            </a:r>
            <a:r>
              <a:rPr lang="en-US" dirty="0" smtClean="0">
                <a:solidFill>
                  <a:schemeClr val="bg2"/>
                </a:solidFill>
              </a:rPr>
              <a:t>- 2016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6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" r="940" b="-1"/>
          <a:stretch/>
        </p:blipFill>
        <p:spPr>
          <a:xfrm>
            <a:off x="2026643" y="2040835"/>
            <a:ext cx="7848596" cy="44666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Cities are Hotter</a:t>
            </a:r>
            <a:endParaRPr lang="en-CA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7807851" y="6507437"/>
            <a:ext cx="2671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 smtClean="0"/>
              <a:t>Toronto Annual </a:t>
            </a:r>
            <a:r>
              <a:rPr lang="en-CA" sz="800" dirty="0"/>
              <a:t>temperatures 1841-2017</a:t>
            </a:r>
          </a:p>
          <a:p>
            <a:r>
              <a:rPr lang="en-CA" sz="800" dirty="0" smtClean="0"/>
              <a:t>Source</a:t>
            </a:r>
            <a:r>
              <a:rPr lang="en-CA" sz="800" dirty="0"/>
              <a:t>: National Centre for Atmospheric Science </a:t>
            </a:r>
            <a:endParaRPr lang="en-US" sz="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1581172"/>
            <a:ext cx="10515600" cy="563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dirty="0"/>
              <a:t>7.6</a:t>
            </a:r>
            <a:r>
              <a:rPr lang="en-CA" sz="2400" baseline="30000" dirty="0"/>
              <a:t>o</a:t>
            </a:r>
            <a:r>
              <a:rPr lang="en-CA" sz="2400" dirty="0"/>
              <a:t>C (dark blue) to 10.8</a:t>
            </a:r>
            <a:r>
              <a:rPr lang="en-CA" sz="2400" baseline="30000" dirty="0"/>
              <a:t>o</a:t>
            </a:r>
            <a:r>
              <a:rPr lang="en-CA" sz="2400" dirty="0"/>
              <a:t>C (dark red)</a:t>
            </a:r>
          </a:p>
        </p:txBody>
      </p:sp>
    </p:spTree>
    <p:extLst>
      <p:ext uri="{BB962C8B-B14F-4D97-AF65-F5344CB8AC3E}">
        <p14:creationId xmlns:p14="http://schemas.microsoft.com/office/powerpoint/2010/main" val="17575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81" y="737621"/>
            <a:ext cx="6687832" cy="5420392"/>
          </a:xfrm>
        </p:spPr>
      </p:pic>
      <p:sp>
        <p:nvSpPr>
          <p:cNvPr id="5" name="TextBox 4"/>
          <p:cNvSpPr txBox="1"/>
          <p:nvPr/>
        </p:nvSpPr>
        <p:spPr>
          <a:xfrm>
            <a:off x="7349766" y="6537191"/>
            <a:ext cx="2671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ea typeface="+mn-ea"/>
                <a:cs typeface="+mn-cs"/>
              </a:rPr>
              <a:t>Source: </a:t>
            </a:r>
            <a:r>
              <a:rPr lang="en-CA" sz="800" dirty="0"/>
              <a:t>Prepared by LAMPS York University.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9AD076-BBE3-F24E-8CBB-A1CD2BFDD157}"/>
              </a:ext>
            </a:extLst>
          </p:cNvPr>
          <p:cNvSpPr/>
          <p:nvPr/>
        </p:nvSpPr>
        <p:spPr>
          <a:xfrm>
            <a:off x="8011236" y="1965278"/>
            <a:ext cx="350755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5400" dirty="0" smtClean="0">
                <a:latin typeface="Calibri" panose="020F0502020204030204" pitchFamily="34" charset="0"/>
              </a:rPr>
              <a:t>Winter is Wetter</a:t>
            </a:r>
            <a:endParaRPr lang="en-CA" sz="3600" dirty="0" smtClean="0">
              <a:latin typeface="Calibri" panose="020F0502020204030204" pitchFamily="34" charset="0"/>
            </a:endParaRPr>
          </a:p>
          <a:p>
            <a:endParaRPr lang="en-CA" sz="2000" dirty="0">
              <a:latin typeface="Calibri" panose="020F0502020204030204" pitchFamily="34" charset="0"/>
            </a:endParaRPr>
          </a:p>
          <a:p>
            <a:endParaRPr lang="en-CA" sz="2000" dirty="0" smtClean="0">
              <a:latin typeface="Calibri" panose="020F0502020204030204" pitchFamily="34" charset="0"/>
            </a:endParaRPr>
          </a:p>
          <a:p>
            <a:endParaRPr lang="en-CA" sz="2000" dirty="0">
              <a:latin typeface="Calibri" panose="020F0502020204030204" pitchFamily="34" charset="0"/>
            </a:endParaRPr>
          </a:p>
          <a:p>
            <a:pPr algn="r"/>
            <a:r>
              <a:rPr lang="en-CA" sz="2000" dirty="0" smtClean="0">
                <a:latin typeface="Calibri" panose="020F0502020204030204" pitchFamily="34" charset="0"/>
              </a:rPr>
              <a:t>Average </a:t>
            </a:r>
            <a:r>
              <a:rPr lang="en-CA" sz="2000" dirty="0">
                <a:latin typeface="Calibri" panose="020F0502020204030204" pitchFamily="34" charset="0"/>
              </a:rPr>
              <a:t>change</a:t>
            </a:r>
          </a:p>
          <a:p>
            <a:pPr algn="r"/>
            <a:r>
              <a:rPr lang="en-CA" sz="2000" dirty="0">
                <a:latin typeface="Calibri" panose="020F0502020204030204" pitchFamily="34" charset="0"/>
              </a:rPr>
              <a:t>per decade</a:t>
            </a:r>
          </a:p>
          <a:p>
            <a:pPr algn="r"/>
            <a:r>
              <a:rPr lang="en-CA" sz="2000" dirty="0">
                <a:latin typeface="Calibri" panose="020F0502020204030204" pitchFamily="34" charset="0"/>
              </a:rPr>
              <a:t>1979-2016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12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4 x </a:t>
            </a:r>
            <a:r>
              <a:rPr lang="en-CA" noProof="0" dirty="0" smtClean="0"/>
              <a:t>climate extremes</a:t>
            </a:r>
            <a:endParaRPr lang="en-CA" noProof="0" dirty="0"/>
          </a:p>
        </p:txBody>
      </p:sp>
      <p:sp>
        <p:nvSpPr>
          <p:cNvPr id="7" name="TextBox 6"/>
          <p:cNvSpPr txBox="1"/>
          <p:nvPr/>
        </p:nvSpPr>
        <p:spPr>
          <a:xfrm>
            <a:off x="8189596" y="6418071"/>
            <a:ext cx="31741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latin typeface="Franklin Gothic Book" panose="020B0503020102020204" pitchFamily="34" charset="0"/>
              </a:rPr>
              <a:t>Source: Canadian Institute </a:t>
            </a:r>
            <a:r>
              <a:rPr lang="en-CA" sz="800">
                <a:latin typeface="Franklin Gothic Book" panose="020B0503020102020204" pitchFamily="34" charset="0"/>
              </a:rPr>
              <a:t>of </a:t>
            </a:r>
            <a:r>
              <a:rPr lang="en-CA" sz="800" smtClean="0">
                <a:latin typeface="Franklin Gothic Book" panose="020B0503020102020204" pitchFamily="34" charset="0"/>
              </a:rPr>
              <a:t>Actuaries</a:t>
            </a:r>
            <a:endParaRPr lang="en-CA" sz="800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13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49154"/>
            <a:ext cx="10515600" cy="47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noProof="0" dirty="0" smtClean="0"/>
              <a:t>So what?</a:t>
            </a:r>
            <a:endParaRPr lang="en-CA" noProof="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2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So what?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noProof="0" dirty="0" smtClean="0"/>
              <a:t>Accelerating change</a:t>
            </a:r>
          </a:p>
          <a:p>
            <a:r>
              <a:rPr lang="en-CA" noProof="0" dirty="0" smtClean="0"/>
              <a:t>Hotter, weirder, wackier weather</a:t>
            </a:r>
          </a:p>
          <a:p>
            <a:r>
              <a:rPr lang="en-CA" noProof="0" dirty="0" smtClean="0"/>
              <a:t>Physical damage</a:t>
            </a:r>
          </a:p>
          <a:p>
            <a:r>
              <a:rPr lang="en-CA" noProof="0" dirty="0" smtClean="0"/>
              <a:t>Food instability</a:t>
            </a:r>
          </a:p>
          <a:p>
            <a:r>
              <a:rPr lang="en-CA" noProof="0" dirty="0" smtClean="0"/>
              <a:t>Economic Loss</a:t>
            </a:r>
          </a:p>
          <a:p>
            <a:r>
              <a:rPr lang="en-CA" noProof="0" dirty="0" smtClean="0"/>
              <a:t>Physical and mental health</a:t>
            </a:r>
          </a:p>
          <a:p>
            <a:r>
              <a:rPr lang="en-CA" noProof="0" dirty="0" smtClean="0"/>
              <a:t>Conflict, inequality, migration</a:t>
            </a:r>
          </a:p>
        </p:txBody>
      </p:sp>
      <p:pic>
        <p:nvPicPr>
          <p:cNvPr id="25" name="Picture 24" descr="https://kenoraonline.com/images/stories/newsphotos/2018/July/forestfirepi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160" y="5095703"/>
            <a:ext cx="1439994" cy="15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s://www.nationalobserver.com/sites/nationalobserver.com/files/styles/nat_header_full_size/public/img/2018/09/22/screen_shot_2018-09-22_at_9.44.23_am_0.png?itok=1u62oZuU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520" y="5594763"/>
            <a:ext cx="1897904" cy="109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87" y="3737868"/>
            <a:ext cx="2203114" cy="1413171"/>
          </a:xfrm>
          <a:prstGeom prst="rect">
            <a:avLst/>
          </a:prstGeom>
        </p:spPr>
      </p:pic>
      <p:pic>
        <p:nvPicPr>
          <p:cNvPr id="28" name="Content Placeholder 10" descr="T:\Climate change report\Annual Reports\2017\Chapter Drafts\Executive Summary\Flooding Image.jpg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1369" y="1430215"/>
            <a:ext cx="2252785" cy="11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1369" y="3208111"/>
            <a:ext cx="2228361" cy="13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1409"/>
            <a:ext cx="10919792" cy="6142382"/>
          </a:xfrm>
          <a:prstGeom prst="rect">
            <a:avLst/>
          </a:prstGeom>
        </p:spPr>
      </p:pic>
      <p:sp>
        <p:nvSpPr>
          <p:cNvPr id="3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16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080" y="457199"/>
            <a:ext cx="4288946" cy="1252328"/>
          </a:xfrm>
        </p:spPr>
        <p:txBody>
          <a:bodyPr/>
          <a:lstStyle/>
          <a:p>
            <a:r>
              <a:rPr lang="en-CA" noProof="0" dirty="0" smtClean="0"/>
              <a:t>How close to 1.5°?</a:t>
            </a:r>
            <a:endParaRPr lang="en-CA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sz="3200" noProof="0" dirty="0" smtClean="0"/>
              <a:t>We’re almost there</a:t>
            </a:r>
          </a:p>
          <a:p>
            <a:r>
              <a:rPr lang="en-CA" sz="3200" noProof="0" dirty="0" smtClean="0"/>
              <a:t>Our house is on fire</a:t>
            </a:r>
            <a:endParaRPr lang="en-CA" noProof="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" b="1667"/>
          <a:stretch>
            <a:fillRect/>
          </a:stretch>
        </p:blipFill>
        <p:spPr>
          <a:xfrm>
            <a:off x="5113338" y="215900"/>
            <a:ext cx="6242050" cy="6413500"/>
          </a:xfrm>
        </p:spPr>
      </p:pic>
    </p:spTree>
    <p:extLst>
      <p:ext uri="{BB962C8B-B14F-4D97-AF65-F5344CB8AC3E}">
        <p14:creationId xmlns:p14="http://schemas.microsoft.com/office/powerpoint/2010/main" val="7766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000" noProof="0" dirty="0"/>
              <a:t>If </a:t>
            </a:r>
            <a:r>
              <a:rPr lang="en-CA" noProof="0" dirty="0"/>
              <a:t>Avoid </a:t>
            </a:r>
            <a:r>
              <a:rPr lang="en-CA" noProof="0" dirty="0" smtClean="0"/>
              <a:t>unmanageable, 		Can manage unavoidable</a:t>
            </a:r>
            <a:endParaRPr lang="en-CA" noProof="0" dirty="0"/>
          </a:p>
        </p:txBody>
      </p:sp>
      <p:sp>
        <p:nvSpPr>
          <p:cNvPr id="7" name="Text Placeholder 10"/>
          <p:cNvSpPr txBox="1">
            <a:spLocks/>
          </p:cNvSpPr>
          <p:nvPr/>
        </p:nvSpPr>
        <p:spPr>
          <a:xfrm>
            <a:off x="6322082" y="1954633"/>
            <a:ext cx="5183188" cy="823912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600" dirty="0" smtClean="0">
                <a:solidFill>
                  <a:srgbClr val="4E8ABE"/>
                </a:solidFill>
                <a:latin typeface="Franklin Gothic Book" panose="020B0503020102020204" pitchFamily="34" charset="0"/>
              </a:rPr>
              <a:t>Adaptation</a:t>
            </a:r>
            <a:endParaRPr lang="en-CA" sz="3600" dirty="0">
              <a:solidFill>
                <a:srgbClr val="4E8AB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Content Placeholder 11"/>
          <p:cNvSpPr txBox="1">
            <a:spLocks/>
          </p:cNvSpPr>
          <p:nvPr/>
        </p:nvSpPr>
        <p:spPr>
          <a:xfrm>
            <a:off x="6322082" y="2778545"/>
            <a:ext cx="5183188" cy="2383116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 smtClean="0">
                <a:solidFill>
                  <a:srgbClr val="4E8ABE"/>
                </a:solidFill>
                <a:latin typeface="Franklin Gothic Book" panose="020B0503020102020204" pitchFamily="34" charset="0"/>
              </a:rPr>
              <a:t>cope with the impacts that have already occurred and will occur as a result of climate change</a:t>
            </a:r>
            <a:endParaRPr lang="en-CA" sz="3200" dirty="0">
              <a:solidFill>
                <a:srgbClr val="4E8AB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752232" y="1976403"/>
            <a:ext cx="5157787" cy="823912"/>
          </a:xfrm>
          <a:prstGeom prst="rect">
            <a:avLst/>
          </a:prstGeom>
          <a:solidFill>
            <a:srgbClr val="4E8AB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600" dirty="0" smtClean="0">
                <a:latin typeface="Franklin Gothic Book" panose="020B0503020102020204" pitchFamily="34" charset="0"/>
              </a:rPr>
              <a:t>Mitigation</a:t>
            </a:r>
            <a:endParaRPr lang="en-CA" sz="3600" dirty="0">
              <a:latin typeface="Franklin Gothic Book" panose="020B0503020102020204" pitchFamily="34" charset="0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752232" y="2800315"/>
            <a:ext cx="5157787" cy="2383116"/>
          </a:xfrm>
          <a:prstGeom prst="rect">
            <a:avLst/>
          </a:prstGeom>
          <a:solidFill>
            <a:srgbClr val="4E8AB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 smtClean="0">
                <a:latin typeface="Franklin Gothic Book" panose="020B0503020102020204" pitchFamily="34" charset="0"/>
              </a:rPr>
              <a:t>reduce emissions of pollutants (GHGs) that cause </a:t>
            </a:r>
            <a:r>
              <a:rPr lang="en-CA" sz="3200" dirty="0">
                <a:latin typeface="Franklin Gothic Book" panose="020B0503020102020204" pitchFamily="34" charset="0"/>
              </a:rPr>
              <a:t>climate change </a:t>
            </a:r>
          </a:p>
        </p:txBody>
      </p:sp>
    </p:spTree>
    <p:extLst>
      <p:ext uri="{BB962C8B-B14F-4D97-AF65-F5344CB8AC3E}">
        <p14:creationId xmlns:p14="http://schemas.microsoft.com/office/powerpoint/2010/main" val="12766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2317531" y="107723"/>
          <a:ext cx="9632103" cy="6561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10" y="724277"/>
            <a:ext cx="3077290" cy="4853563"/>
          </a:xfrm>
        </p:spPr>
        <p:txBody>
          <a:bodyPr>
            <a:noAutofit/>
          </a:bodyPr>
          <a:lstStyle/>
          <a:p>
            <a:r>
              <a:rPr lang="en-CA" sz="3200" b="1" noProof="0" dirty="0" smtClean="0"/>
              <a:t>Opportunities too</a:t>
            </a:r>
            <a:r>
              <a:rPr lang="en-CA" sz="3200" b="1" noProof="0" dirty="0"/>
              <a:t/>
            </a:r>
            <a:br>
              <a:rPr lang="en-CA" sz="3200" b="1" noProof="0" dirty="0"/>
            </a:br>
            <a:r>
              <a:rPr lang="en-CA" sz="3200" b="1" noProof="0" dirty="0" smtClean="0"/>
              <a:t/>
            </a:r>
            <a:br>
              <a:rPr lang="en-CA" sz="3200" b="1" noProof="0" dirty="0" smtClean="0"/>
            </a:br>
            <a:r>
              <a:rPr lang="en-CA" sz="3200" b="1" noProof="0" dirty="0" smtClean="0"/>
              <a:t>Major</a:t>
            </a:r>
            <a:r>
              <a:rPr lang="en-CA" sz="3200" b="1" noProof="0" dirty="0"/>
              <a:t/>
            </a:r>
            <a:br>
              <a:rPr lang="en-CA" sz="3200" b="1" noProof="0" dirty="0"/>
            </a:br>
            <a:r>
              <a:rPr lang="en-CA" sz="3200" b="1" noProof="0" dirty="0"/>
              <a:t>co-benefits</a:t>
            </a:r>
            <a:br>
              <a:rPr lang="en-CA" sz="3200" b="1" noProof="0" dirty="0"/>
            </a:br>
            <a:r>
              <a:rPr lang="en-CA" sz="3200" b="1" noProof="0" dirty="0"/>
              <a:t>of reducing</a:t>
            </a:r>
            <a:br>
              <a:rPr lang="en-CA" sz="3200" b="1" noProof="0" dirty="0"/>
            </a:br>
            <a:r>
              <a:rPr lang="en-CA" sz="3200" b="1" noProof="0" dirty="0"/>
              <a:t>reliance on</a:t>
            </a:r>
            <a:br>
              <a:rPr lang="en-CA" sz="3200" b="1" noProof="0" dirty="0"/>
            </a:br>
            <a:r>
              <a:rPr lang="en-CA" sz="3200" b="1" noProof="0" dirty="0"/>
              <a:t>fossil fuels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979066" y="6561523"/>
            <a:ext cx="86597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Source: ECO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77991" y="2678916"/>
            <a:ext cx="2714038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3600" b="1" noProof="0" dirty="0" smtClean="0">
                <a:solidFill>
                  <a:srgbClr val="FFFF00"/>
                </a:solidFill>
              </a:rPr>
              <a:t>Why a carbon price?</a:t>
            </a:r>
            <a:endParaRPr lang="en-CA" sz="2400" b="1" noProof="0" dirty="0" smtClean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CA" sz="2400" noProof="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3600" noProof="0" dirty="0" smtClean="0"/>
              <a:t>How it works</a:t>
            </a:r>
            <a:endParaRPr lang="en-CA" sz="2000" noProof="0" dirty="0" smtClean="0"/>
          </a:p>
          <a:p>
            <a:pPr marL="971550" lvl="1" indent="-514350">
              <a:buFont typeface="+mj-lt"/>
              <a:buAutoNum type="arabicPeriod"/>
            </a:pPr>
            <a:endParaRPr lang="en-CA" sz="2000" noProof="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3600" noProof="0" dirty="0" smtClean="0"/>
              <a:t>What else we need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1" y="598518"/>
            <a:ext cx="10667999" cy="839552"/>
          </a:xfrm>
        </p:spPr>
        <p:txBody>
          <a:bodyPr/>
          <a:lstStyle/>
          <a:p>
            <a:r>
              <a:rPr lang="en-CA" noProof="0" dirty="0" smtClean="0"/>
              <a:t>OVERVIEW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9076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What’s holding us back?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noProof="0" dirty="0" smtClean="0"/>
              <a:t>Fossil fuels are cheap</a:t>
            </a:r>
          </a:p>
          <a:p>
            <a:r>
              <a:rPr lang="en-CA" noProof="0" dirty="0" smtClean="0"/>
              <a:t>When pollution is free, we get more of it</a:t>
            </a:r>
          </a:p>
          <a:p>
            <a:pPr lvl="0"/>
            <a:endParaRPr lang="en-CA" noProof="0" dirty="0" smtClean="0"/>
          </a:p>
          <a:p>
            <a:pPr lvl="0"/>
            <a:r>
              <a:rPr lang="en-CA" noProof="0" dirty="0" smtClean="0"/>
              <a:t>Burning fossil fuel seems cheap, safe, convenient</a:t>
            </a:r>
          </a:p>
          <a:p>
            <a:pPr lvl="0"/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449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56434F-FD2D-2148-A46F-B8A5CF37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Why are </a:t>
            </a:r>
            <a:r>
              <a:rPr lang="en-CA" noProof="0" dirty="0"/>
              <a:t>fossil </a:t>
            </a:r>
            <a:r>
              <a:rPr lang="en-CA" noProof="0" dirty="0" smtClean="0"/>
              <a:t>fuels so cheap?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27200"/>
            <a:ext cx="4935354" cy="4449763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endParaRPr lang="en-CA" noProof="0" dirty="0" smtClean="0"/>
          </a:p>
          <a:p>
            <a:pPr marL="285750" indent="-285750"/>
            <a:endParaRPr lang="en-CA" noProof="0" dirty="0" smtClean="0"/>
          </a:p>
          <a:p>
            <a:pPr marL="285750" indent="-285750"/>
            <a:r>
              <a:rPr lang="en-CA" sz="3800" noProof="0" dirty="0" smtClean="0"/>
              <a:t>Huge tax breaks /subsidies</a:t>
            </a:r>
          </a:p>
          <a:p>
            <a:pPr marL="285750" indent="-285750"/>
            <a:r>
              <a:rPr lang="en-CA" sz="3800" noProof="0" dirty="0" smtClean="0"/>
              <a:t>A century of innovation and investment</a:t>
            </a:r>
          </a:p>
          <a:p>
            <a:pPr marL="285750" indent="-285750"/>
            <a:r>
              <a:rPr lang="en-CA" sz="3800" noProof="0" dirty="0" smtClean="0"/>
              <a:t>Immense political and economic power</a:t>
            </a:r>
          </a:p>
          <a:p>
            <a:pPr marL="285750" indent="-285750"/>
            <a:r>
              <a:rPr lang="en-CA" sz="3800" noProof="0" dirty="0" smtClean="0"/>
              <a:t>Private profits, public costs</a:t>
            </a:r>
          </a:p>
          <a:p>
            <a:endParaRPr lang="en-CA" noProof="0" dirty="0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" b="2730"/>
          <a:stretch/>
        </p:blipFill>
        <p:spPr>
          <a:xfrm>
            <a:off x="5684102" y="1620659"/>
            <a:ext cx="5669698" cy="50610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45832" y="5946130"/>
            <a:ext cx="2260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00" dirty="0" smtClean="0"/>
              <a:t>Sources: </a:t>
            </a:r>
            <a:r>
              <a:rPr lang="en-CA" sz="800" dirty="0"/>
              <a:t>Ontario Ministry of </a:t>
            </a:r>
            <a:r>
              <a:rPr lang="en-CA" sz="800" dirty="0" smtClean="0"/>
              <a:t>Finance, Ontario </a:t>
            </a:r>
            <a:r>
              <a:rPr lang="en-CA" sz="800" dirty="0"/>
              <a:t>Ministry of the Environment, Conservation and </a:t>
            </a:r>
            <a:r>
              <a:rPr lang="en-CA" sz="800" dirty="0" smtClean="0"/>
              <a:t>Parks, </a:t>
            </a:r>
            <a:r>
              <a:rPr lang="en-CA" sz="800" dirty="0"/>
              <a:t>Union </a:t>
            </a:r>
            <a:r>
              <a:rPr lang="en-CA" sz="800" dirty="0" smtClean="0"/>
              <a:t>Gas, Ontario Solar Installers</a:t>
            </a:r>
            <a:endParaRPr lang="en-CA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21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Why a Carbon price?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noProof="0" dirty="0" smtClean="0"/>
              <a:t>Nobel Prize in Economics</a:t>
            </a:r>
          </a:p>
          <a:p>
            <a:endParaRPr lang="en-CA" noProof="0" dirty="0" smtClean="0"/>
          </a:p>
          <a:p>
            <a:r>
              <a:rPr lang="en-CA" noProof="0" dirty="0" smtClean="0"/>
              <a:t>It levels the playing field</a:t>
            </a:r>
          </a:p>
          <a:p>
            <a:r>
              <a:rPr lang="en-CA" noProof="0" dirty="0" smtClean="0"/>
              <a:t>It rewards innovation</a:t>
            </a:r>
          </a:p>
          <a:p>
            <a:r>
              <a:rPr lang="en-CA" noProof="0" dirty="0" smtClean="0"/>
              <a:t>It funds solutions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59037" y="1505077"/>
            <a:ext cx="5866760" cy="4923114"/>
            <a:chOff x="3684651" y="1825625"/>
            <a:chExt cx="4832497" cy="4420956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31" b="90000" l="9946" r="89873">
                          <a14:foregroundMark x1="71248" y1="15937" x2="71248" y2="15937"/>
                          <a14:foregroundMark x1="30741" y1="16406" x2="30741" y2="16406"/>
                          <a14:foregroundMark x1="32731" y1="15937" x2="32731" y2="15937"/>
                          <a14:foregroundMark x1="73599" y1="16406" x2="73599" y2="1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086" y="1825625"/>
              <a:ext cx="3759827" cy="435133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84651" y="5358807"/>
              <a:ext cx="1499190" cy="71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/>
                <a:t>Making polluters pay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94251" y="5530632"/>
              <a:ext cx="1499191" cy="71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/>
                <a:t>Investing in solutions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7957" y="5358808"/>
              <a:ext cx="1499191" cy="71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/>
                <a:t>Regulating polluters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4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11" y="64896"/>
            <a:ext cx="10515600" cy="1325563"/>
          </a:xfrm>
        </p:spPr>
        <p:txBody>
          <a:bodyPr/>
          <a:lstStyle/>
          <a:p>
            <a:r>
              <a:rPr lang="en-CA" noProof="0" dirty="0" smtClean="0"/>
              <a:t>When government puts a price on pollution</a:t>
            </a:r>
            <a:endParaRPr lang="en-CA" noProof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739469" y="1257300"/>
            <a:ext cx="8966631" cy="5336093"/>
            <a:chOff x="609685" y="457508"/>
            <a:chExt cx="9015113" cy="5572952"/>
          </a:xfrm>
        </p:grpSpPr>
        <p:sp>
          <p:nvSpPr>
            <p:cNvPr id="7" name="Right Arrow 6"/>
            <p:cNvSpPr/>
            <p:nvPr/>
          </p:nvSpPr>
          <p:spPr>
            <a:xfrm rot="11636687">
              <a:off x="2111861" y="5325113"/>
              <a:ext cx="2020891" cy="28041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56EB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1125638352"/>
                </p:ext>
              </p:extLst>
            </p:nvPr>
          </p:nvGraphicFramePr>
          <p:xfrm>
            <a:off x="609685" y="1167224"/>
            <a:ext cx="8229408" cy="47453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956EB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0365" y1="17986" x2="51095" y2="24101"/>
                          <a14:foregroundMark x1="68248" y1="32734" x2="74818" y2="28417"/>
                          <a14:foregroundMark x1="77007" y1="50719" x2="82482" y2="51439"/>
                          <a14:foregroundMark x1="69708" y1="68345" x2="75182" y2="74101"/>
                          <a14:foregroundMark x1="45985" y1="79856" x2="55474" y2="79856"/>
                          <a14:foregroundMark x1="29927" y1="74101" x2="33577" y2="67626"/>
                          <a14:foregroundMark x1="18978" y1="51799" x2="26642" y2="51079"/>
                          <a14:foregroundMark x1="27372" y1="28417" x2="33212" y2="34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34" y="457508"/>
              <a:ext cx="655925" cy="665501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485365" y="4845072"/>
              <a:ext cx="3139433" cy="1185388"/>
              <a:chOff x="3418699" y="3674071"/>
              <a:chExt cx="3139433" cy="1185388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418699" y="3674071"/>
                <a:ext cx="3139433" cy="1185388"/>
              </a:xfrm>
              <a:prstGeom prst="ellipse">
                <a:avLst/>
              </a:prstGeom>
              <a:solidFill>
                <a:srgbClr val="4CA94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Oval 4"/>
              <p:cNvSpPr txBox="1"/>
              <p:nvPr/>
            </p:nvSpPr>
            <p:spPr>
              <a:xfrm>
                <a:off x="3598689" y="3847667"/>
                <a:ext cx="2670573" cy="8381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CA" sz="2000" dirty="0"/>
                  <a:t>N</a:t>
                </a:r>
                <a:r>
                  <a:rPr lang="en-CA" sz="2000" kern="1200" dirty="0" smtClean="0"/>
                  <a:t>ew </a:t>
                </a:r>
                <a:r>
                  <a:rPr lang="en-CA" sz="2000" kern="1200" dirty="0"/>
                  <a:t>jobs to design and implement solutions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956EB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38" b="93594" l="3860" r="94737">
                          <a14:foregroundMark x1="38947" y1="27758" x2="54035" y2="27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520" y="4753815"/>
              <a:ext cx="486851" cy="4800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956EB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38" b="93594" l="3860" r="94737">
                          <a14:foregroundMark x1="38947" y1="27758" x2="54035" y2="27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390" y="4770420"/>
              <a:ext cx="486851" cy="4800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956EB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38" b="93594" l="3860" r="94737">
                          <a14:foregroundMark x1="38947" y1="27758" x2="54035" y2="27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984" y="4956488"/>
              <a:ext cx="486851" cy="4800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</p:pic>
        <p:grpSp>
          <p:nvGrpSpPr>
            <p:cNvPr id="16" name="Group 15"/>
            <p:cNvGrpSpPr/>
            <p:nvPr/>
          </p:nvGrpSpPr>
          <p:grpSpPr>
            <a:xfrm rot="885559">
              <a:off x="6815338" y="4155162"/>
              <a:ext cx="628566" cy="655846"/>
              <a:chOff x="6930465" y="4275731"/>
              <a:chExt cx="402962" cy="514318"/>
            </a:xfrm>
          </p:grpSpPr>
          <p:grpSp>
            <p:nvGrpSpPr>
              <p:cNvPr id="25" name="Group 24"/>
              <p:cNvGrpSpPr/>
              <p:nvPr/>
            </p:nvGrpSpPr>
            <p:grpSpPr>
              <a:xfrm rot="12149956">
                <a:off x="7018822" y="4389981"/>
                <a:ext cx="314605" cy="400068"/>
                <a:chOff x="3194786" y="3511333"/>
                <a:chExt cx="314605" cy="400068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29" name="Right Arrow 28"/>
                <p:cNvSpPr/>
                <p:nvPr/>
              </p:nvSpPr>
              <p:spPr>
                <a:xfrm rot="12600000">
                  <a:off x="3194790" y="3511331"/>
                  <a:ext cx="314604" cy="400068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956EB0"/>
                </a:solidFill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0" name="Right Arrow 6"/>
                <p:cNvSpPr txBox="1"/>
                <p:nvPr/>
              </p:nvSpPr>
              <p:spPr>
                <a:xfrm rot="23400000">
                  <a:off x="3282849" y="3614940"/>
                  <a:ext cx="220223" cy="240040"/>
                </a:xfrm>
                <a:prstGeom prst="rect">
                  <a:avLst/>
                </a:prstGeom>
                <a:solidFill>
                  <a:srgbClr val="956EB0"/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kern="1200" dirty="0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 rot="1349956">
                <a:off x="6930465" y="4275731"/>
                <a:ext cx="314604" cy="400068"/>
                <a:chOff x="3194790" y="3511331"/>
                <a:chExt cx="314604" cy="400068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27" name="Right Arrow 26"/>
                <p:cNvSpPr/>
                <p:nvPr/>
              </p:nvSpPr>
              <p:spPr>
                <a:xfrm rot="12600000">
                  <a:off x="3194790" y="3511331"/>
                  <a:ext cx="314604" cy="400068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956EB0"/>
                </a:solidFill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Right Arrow 6"/>
                <p:cNvSpPr txBox="1"/>
                <p:nvPr/>
              </p:nvSpPr>
              <p:spPr>
                <a:xfrm rot="23400000">
                  <a:off x="3282849" y="3614940"/>
                  <a:ext cx="220223" cy="240040"/>
                </a:xfrm>
                <a:prstGeom prst="rect">
                  <a:avLst/>
                </a:prstGeom>
                <a:solidFill>
                  <a:srgbClr val="956EB0"/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kern="1200" dirty="0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 rot="7549364">
              <a:off x="5791479" y="5143547"/>
              <a:ext cx="628930" cy="740051"/>
              <a:chOff x="6930465" y="4275731"/>
              <a:chExt cx="402954" cy="514320"/>
            </a:xfrm>
          </p:grpSpPr>
          <p:grpSp>
            <p:nvGrpSpPr>
              <p:cNvPr id="19" name="Group 18"/>
              <p:cNvGrpSpPr/>
              <p:nvPr/>
            </p:nvGrpSpPr>
            <p:grpSpPr>
              <a:xfrm rot="12149956">
                <a:off x="7018816" y="4389983"/>
                <a:ext cx="314603" cy="400068"/>
                <a:chOff x="3194794" y="3511329"/>
                <a:chExt cx="314603" cy="400068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23" name="Right Arrow 22"/>
                <p:cNvSpPr/>
                <p:nvPr/>
              </p:nvSpPr>
              <p:spPr>
                <a:xfrm rot="12600000">
                  <a:off x="3194790" y="3511331"/>
                  <a:ext cx="314604" cy="400068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956EB0"/>
                </a:solidFill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4" name="Right Arrow 6"/>
                <p:cNvSpPr txBox="1"/>
                <p:nvPr/>
              </p:nvSpPr>
              <p:spPr>
                <a:xfrm rot="23400000">
                  <a:off x="3282849" y="3614940"/>
                  <a:ext cx="220223" cy="240040"/>
                </a:xfrm>
                <a:prstGeom prst="rect">
                  <a:avLst/>
                </a:prstGeom>
                <a:solidFill>
                  <a:srgbClr val="956EB0"/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kern="1200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 rot="1349956">
                <a:off x="6930465" y="4275731"/>
                <a:ext cx="314604" cy="400068"/>
                <a:chOff x="3194790" y="3511331"/>
                <a:chExt cx="314604" cy="400068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21" name="Right Arrow 20"/>
                <p:cNvSpPr/>
                <p:nvPr/>
              </p:nvSpPr>
              <p:spPr>
                <a:xfrm rot="12600000">
                  <a:off x="3194790" y="3511331"/>
                  <a:ext cx="314604" cy="400068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rgbClr val="956EB0"/>
                </a:solidFill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Right Arrow 6"/>
                <p:cNvSpPr txBox="1"/>
                <p:nvPr/>
              </p:nvSpPr>
              <p:spPr>
                <a:xfrm rot="23400000">
                  <a:off x="3282849" y="3614940"/>
                  <a:ext cx="220223" cy="240040"/>
                </a:xfrm>
                <a:prstGeom prst="rect">
                  <a:avLst/>
                </a:prstGeom>
                <a:solidFill>
                  <a:srgbClr val="956EB0"/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kern="1200" dirty="0"/>
                </a:p>
              </p:txBody>
            </p:sp>
          </p:grpSp>
        </p:grpSp>
        <p:sp>
          <p:nvSpPr>
            <p:cNvPr id="18" name="Right Arrow 17"/>
            <p:cNvSpPr/>
            <p:nvPr/>
          </p:nvSpPr>
          <p:spPr>
            <a:xfrm rot="20645797">
              <a:off x="1963572" y="4049266"/>
              <a:ext cx="3483072" cy="44725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56EB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tIns="0"/>
            <a:lstStyle/>
            <a:p>
              <a:pPr algn="ctr"/>
              <a:r>
                <a:rPr lang="en-CA" sz="2000" dirty="0"/>
                <a:t>reinvest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96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2. How Carbon price works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Prices influence behaviour</a:t>
            </a:r>
            <a:endParaRPr lang="en-CA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/>
              <a:t>People buy less fossil fuel when it costs more</a:t>
            </a:r>
            <a:endParaRPr lang="en-CA" b="1" noProof="0" dirty="0" smtClean="0"/>
          </a:p>
          <a:p>
            <a:r>
              <a:rPr lang="en-CA" b="1" noProof="0" dirty="0" smtClean="0"/>
              <a:t>Market won’t put prices up, because of huge potential supply</a:t>
            </a:r>
          </a:p>
          <a:p>
            <a:r>
              <a:rPr lang="en-CA" b="1" noProof="0" dirty="0" smtClean="0"/>
              <a:t>Only gov’t action can durably increase price</a:t>
            </a:r>
          </a:p>
          <a:p>
            <a:endParaRPr lang="en-CA" b="1" noProof="0" dirty="0" smtClean="0"/>
          </a:p>
          <a:p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4528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Key Design questions</a:t>
            </a:r>
            <a:endParaRPr lang="en-CA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noProof="0" dirty="0" smtClean="0">
                <a:solidFill>
                  <a:srgbClr val="FFFF00"/>
                </a:solidFill>
              </a:rPr>
              <a:t>Source of funds:</a:t>
            </a:r>
          </a:p>
          <a:p>
            <a:pPr lvl="1"/>
            <a:r>
              <a:rPr lang="en-CA" noProof="0" dirty="0" smtClean="0"/>
              <a:t>Who pays?</a:t>
            </a:r>
          </a:p>
          <a:p>
            <a:pPr lvl="1"/>
            <a:r>
              <a:rPr lang="en-CA" noProof="0" dirty="0" smtClean="0"/>
              <a:t>Determined how?</a:t>
            </a:r>
          </a:p>
          <a:p>
            <a:r>
              <a:rPr lang="en-CA" noProof="0" dirty="0" smtClean="0"/>
              <a:t>E.g. cap and trade or carbon price</a:t>
            </a:r>
            <a:endParaRPr lang="en-CA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noProof="0" dirty="0" smtClean="0">
                <a:solidFill>
                  <a:srgbClr val="FFFF00"/>
                </a:solidFill>
              </a:rPr>
              <a:t>Use of funds:</a:t>
            </a:r>
          </a:p>
          <a:p>
            <a:pPr lvl="1"/>
            <a:r>
              <a:rPr lang="en-CA" noProof="0" dirty="0" smtClean="0"/>
              <a:t>Mitigation?</a:t>
            </a:r>
          </a:p>
          <a:p>
            <a:pPr lvl="1"/>
            <a:r>
              <a:rPr lang="en-CA" noProof="0" dirty="0" smtClean="0"/>
              <a:t>Adaptation?</a:t>
            </a:r>
          </a:p>
          <a:p>
            <a:pPr lvl="1"/>
            <a:r>
              <a:rPr lang="en-CA" noProof="0" dirty="0" smtClean="0"/>
              <a:t>Reduce other taxes?</a:t>
            </a:r>
          </a:p>
          <a:p>
            <a:pPr lvl="1"/>
            <a:r>
              <a:rPr lang="en-CA" noProof="0" dirty="0" smtClean="0"/>
              <a:t>Public dividend?</a:t>
            </a:r>
            <a:endParaRPr lang="en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18900" y="6356350"/>
            <a:ext cx="673100" cy="365125"/>
          </a:xfrm>
          <a:prstGeom prst="rect">
            <a:avLst/>
          </a:prstGeom>
        </p:spPr>
        <p:txBody>
          <a:bodyPr/>
          <a:lstStyle/>
          <a:p>
            <a:fld id="{2C609C7A-8CCD-40F0-AB15-4730A7BDE939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82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We used to think…</a:t>
            </a:r>
            <a:endParaRPr lang="en-CA" noProof="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33805"/>
              </p:ext>
            </p:extLst>
          </p:nvPr>
        </p:nvGraphicFramePr>
        <p:xfrm>
          <a:off x="685800" y="1557338"/>
          <a:ext cx="10668000" cy="46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18900" y="6356350"/>
            <a:ext cx="673100" cy="365125"/>
          </a:xfrm>
          <a:prstGeom prst="rect">
            <a:avLst/>
          </a:prstGeom>
        </p:spPr>
        <p:txBody>
          <a:bodyPr/>
          <a:lstStyle/>
          <a:p>
            <a:fld id="{2C609C7A-8CCD-40F0-AB15-4730A7BDE939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69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loud Callout 61"/>
          <p:cNvSpPr/>
          <p:nvPr/>
        </p:nvSpPr>
        <p:spPr>
          <a:xfrm>
            <a:off x="2493890" y="2418351"/>
            <a:ext cx="2016096" cy="2511138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3" name="Picture 14" descr="Passing Zone by mazeo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1356" y="4538289"/>
            <a:ext cx="2256507" cy="13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" name="Content Placeholder 4"/>
          <p:cNvGraphicFramePr>
            <a:graphicFrameLocks/>
          </p:cNvGraphicFramePr>
          <p:nvPr>
            <p:extLst/>
          </p:nvPr>
        </p:nvGraphicFramePr>
        <p:xfrm>
          <a:off x="4460340" y="1643604"/>
          <a:ext cx="6570214" cy="5210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5" name="Picture 20" descr="Yamanote Train by j4p4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5566" y="3929017"/>
            <a:ext cx="1069652" cy="5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8487343" y="2895527"/>
            <a:ext cx="1903528" cy="1536073"/>
            <a:chOff x="6600790" y="2808902"/>
            <a:chExt cx="1903528" cy="1536073"/>
          </a:xfrm>
        </p:grpSpPr>
        <p:pic>
          <p:nvPicPr>
            <p:cNvPr id="67" name="Picture 4" descr="Apartment-icon-64x64 by netalloy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0790" y="2808902"/>
              <a:ext cx="1903528" cy="1536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Hospital building by Rushtini"/>
            <p:cNvPicPr>
              <a:picLocks noChangeAspect="1" noChangeArrowheads="1"/>
            </p:cNvPicPr>
            <p:nvPr/>
          </p:nvPicPr>
          <p:blipFill rotWithShape="1"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4354" y="2945716"/>
              <a:ext cx="83775" cy="143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5670862" y="1532148"/>
            <a:ext cx="34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988517" y="1504233"/>
            <a:ext cx="1601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latin typeface="Franklin Gothic Book" panose="020B0503020102020204" pitchFamily="34" charset="0"/>
              </a:rPr>
              <a:t>Carbon Pricing</a:t>
            </a:r>
          </a:p>
          <a:p>
            <a:pPr lvl="0"/>
            <a:r>
              <a:rPr lang="en-US" b="1" dirty="0">
                <a:latin typeface="Franklin Gothic Book" panose="020B0503020102020204" pitchFamily="34" charset="0"/>
              </a:rPr>
              <a:t>Revenues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61153" y="2360365"/>
            <a:ext cx="34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249476" y="6420277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latin typeface="Franklin Gothic Book" panose="020B0503020102020204" pitchFamily="34" charset="0"/>
              </a:rPr>
              <a:t>Low-Carbon Ontario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535667" y="1962844"/>
            <a:ext cx="34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786133" y="2039788"/>
            <a:ext cx="1373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latin typeface="Franklin Gothic Book" panose="020B0503020102020204" pitchFamily="34" charset="0"/>
              </a:rPr>
              <a:t>Cap &amp; Trade</a:t>
            </a:r>
          </a:p>
        </p:txBody>
      </p:sp>
      <p:sp>
        <p:nvSpPr>
          <p:cNvPr id="76" name="Curved Left Arrow 16"/>
          <p:cNvSpPr/>
          <p:nvPr/>
        </p:nvSpPr>
        <p:spPr>
          <a:xfrm flipH="1" flipV="1">
            <a:off x="4183984" y="1571213"/>
            <a:ext cx="1408499" cy="1131477"/>
          </a:xfrm>
          <a:custGeom>
            <a:avLst/>
            <a:gdLst>
              <a:gd name="connsiteX0" fmla="*/ 0 w 1080654"/>
              <a:gd name="connsiteY0" fmla="*/ 542405 h 723207"/>
              <a:gd name="connsiteX1" fmla="*/ 180802 w 1080654"/>
              <a:gd name="connsiteY1" fmla="*/ 358418 h 723207"/>
              <a:gd name="connsiteX2" fmla="*/ 180802 w 1080654"/>
              <a:gd name="connsiteY2" fmla="*/ 448819 h 723207"/>
              <a:gd name="connsiteX3" fmla="*/ 990436 w 1080654"/>
              <a:gd name="connsiteY3" fmla="*/ 316403 h 723207"/>
              <a:gd name="connsiteX4" fmla="*/ 180802 w 1080654"/>
              <a:gd name="connsiteY4" fmla="*/ 629620 h 723207"/>
              <a:gd name="connsiteX5" fmla="*/ 180802 w 1080654"/>
              <a:gd name="connsiteY5" fmla="*/ 720021 h 723207"/>
              <a:gd name="connsiteX6" fmla="*/ 0 w 1080654"/>
              <a:gd name="connsiteY6" fmla="*/ 542405 h 723207"/>
              <a:gd name="connsiteX0" fmla="*/ 1080654 w 1080654"/>
              <a:gd name="connsiteY0" fmla="*/ 406804 h 723207"/>
              <a:gd name="connsiteX1" fmla="*/ 0 w 1080654"/>
              <a:gd name="connsiteY1" fmla="*/ 180802 h 723207"/>
              <a:gd name="connsiteX2" fmla="*/ 0 w 1080654"/>
              <a:gd name="connsiteY2" fmla="*/ 0 h 723207"/>
              <a:gd name="connsiteX3" fmla="*/ 1080654 w 1080654"/>
              <a:gd name="connsiteY3" fmla="*/ 226002 h 723207"/>
              <a:gd name="connsiteX4" fmla="*/ 1080654 w 1080654"/>
              <a:gd name="connsiteY4" fmla="*/ 406804 h 723207"/>
              <a:gd name="connsiteX0" fmla="*/ 1080654 w 1080654"/>
              <a:gd name="connsiteY0" fmla="*/ 406804 h 723207"/>
              <a:gd name="connsiteX1" fmla="*/ 0 w 1080654"/>
              <a:gd name="connsiteY1" fmla="*/ 180802 h 723207"/>
              <a:gd name="connsiteX2" fmla="*/ 0 w 1080654"/>
              <a:gd name="connsiteY2" fmla="*/ 0 h 723207"/>
              <a:gd name="connsiteX3" fmla="*/ 1080654 w 1080654"/>
              <a:gd name="connsiteY3" fmla="*/ 226002 h 723207"/>
              <a:gd name="connsiteX4" fmla="*/ 1080654 w 1080654"/>
              <a:gd name="connsiteY4" fmla="*/ 406804 h 723207"/>
              <a:gd name="connsiteX5" fmla="*/ 180802 w 1080654"/>
              <a:gd name="connsiteY5" fmla="*/ 629620 h 723207"/>
              <a:gd name="connsiteX6" fmla="*/ 180802 w 1080654"/>
              <a:gd name="connsiteY6" fmla="*/ 720021 h 723207"/>
              <a:gd name="connsiteX7" fmla="*/ 0 w 1080654"/>
              <a:gd name="connsiteY7" fmla="*/ 542405 h 723207"/>
              <a:gd name="connsiteX8" fmla="*/ 180802 w 1080654"/>
              <a:gd name="connsiteY8" fmla="*/ 358418 h 723207"/>
              <a:gd name="connsiteX9" fmla="*/ 180802 w 1080654"/>
              <a:gd name="connsiteY9" fmla="*/ 448819 h 723207"/>
              <a:gd name="connsiteX10" fmla="*/ 990436 w 1080654"/>
              <a:gd name="connsiteY10" fmla="*/ 316403 h 723207"/>
              <a:gd name="connsiteX0" fmla="*/ 0 w 1081353"/>
              <a:gd name="connsiteY0" fmla="*/ 542405 h 720021"/>
              <a:gd name="connsiteX1" fmla="*/ 180802 w 1081353"/>
              <a:gd name="connsiteY1" fmla="*/ 358418 h 720021"/>
              <a:gd name="connsiteX2" fmla="*/ 180802 w 1081353"/>
              <a:gd name="connsiteY2" fmla="*/ 448819 h 720021"/>
              <a:gd name="connsiteX3" fmla="*/ 990436 w 1081353"/>
              <a:gd name="connsiteY3" fmla="*/ 316403 h 720021"/>
              <a:gd name="connsiteX4" fmla="*/ 180802 w 1081353"/>
              <a:gd name="connsiteY4" fmla="*/ 629620 h 720021"/>
              <a:gd name="connsiteX5" fmla="*/ 180802 w 1081353"/>
              <a:gd name="connsiteY5" fmla="*/ 720021 h 720021"/>
              <a:gd name="connsiteX6" fmla="*/ 0 w 1081353"/>
              <a:gd name="connsiteY6" fmla="*/ 542405 h 720021"/>
              <a:gd name="connsiteX0" fmla="*/ 1080654 w 1081353"/>
              <a:gd name="connsiteY0" fmla="*/ 406804 h 720021"/>
              <a:gd name="connsiteX1" fmla="*/ 0 w 1081353"/>
              <a:gd name="connsiteY1" fmla="*/ 180802 h 720021"/>
              <a:gd name="connsiteX2" fmla="*/ 0 w 1081353"/>
              <a:gd name="connsiteY2" fmla="*/ 0 h 720021"/>
              <a:gd name="connsiteX3" fmla="*/ 1080654 w 1081353"/>
              <a:gd name="connsiteY3" fmla="*/ 226002 h 720021"/>
              <a:gd name="connsiteX4" fmla="*/ 1080654 w 1081353"/>
              <a:gd name="connsiteY4" fmla="*/ 406804 h 720021"/>
              <a:gd name="connsiteX0" fmla="*/ 1080654 w 1081353"/>
              <a:gd name="connsiteY0" fmla="*/ 406804 h 720021"/>
              <a:gd name="connsiteX1" fmla="*/ 0 w 1081353"/>
              <a:gd name="connsiteY1" fmla="*/ 0 h 720021"/>
              <a:gd name="connsiteX2" fmla="*/ 1080654 w 1081353"/>
              <a:gd name="connsiteY2" fmla="*/ 226002 h 720021"/>
              <a:gd name="connsiteX3" fmla="*/ 1080654 w 1081353"/>
              <a:gd name="connsiteY3" fmla="*/ 406804 h 720021"/>
              <a:gd name="connsiteX4" fmla="*/ 180802 w 1081353"/>
              <a:gd name="connsiteY4" fmla="*/ 629620 h 720021"/>
              <a:gd name="connsiteX5" fmla="*/ 180802 w 1081353"/>
              <a:gd name="connsiteY5" fmla="*/ 720021 h 720021"/>
              <a:gd name="connsiteX6" fmla="*/ 0 w 1081353"/>
              <a:gd name="connsiteY6" fmla="*/ 542405 h 720021"/>
              <a:gd name="connsiteX7" fmla="*/ 180802 w 1081353"/>
              <a:gd name="connsiteY7" fmla="*/ 358418 h 720021"/>
              <a:gd name="connsiteX8" fmla="*/ 180802 w 1081353"/>
              <a:gd name="connsiteY8" fmla="*/ 448819 h 720021"/>
              <a:gd name="connsiteX9" fmla="*/ 990436 w 1081353"/>
              <a:gd name="connsiteY9" fmla="*/ 316403 h 720021"/>
              <a:gd name="connsiteX0" fmla="*/ 0 w 1081353"/>
              <a:gd name="connsiteY0" fmla="*/ 542405 h 720021"/>
              <a:gd name="connsiteX1" fmla="*/ 180802 w 1081353"/>
              <a:gd name="connsiteY1" fmla="*/ 358418 h 720021"/>
              <a:gd name="connsiteX2" fmla="*/ 180802 w 1081353"/>
              <a:gd name="connsiteY2" fmla="*/ 448819 h 720021"/>
              <a:gd name="connsiteX3" fmla="*/ 990436 w 1081353"/>
              <a:gd name="connsiteY3" fmla="*/ 316403 h 720021"/>
              <a:gd name="connsiteX4" fmla="*/ 180802 w 1081353"/>
              <a:gd name="connsiteY4" fmla="*/ 629620 h 720021"/>
              <a:gd name="connsiteX5" fmla="*/ 180802 w 1081353"/>
              <a:gd name="connsiteY5" fmla="*/ 720021 h 720021"/>
              <a:gd name="connsiteX6" fmla="*/ 0 w 1081353"/>
              <a:gd name="connsiteY6" fmla="*/ 542405 h 720021"/>
              <a:gd name="connsiteX0" fmla="*/ 1080654 w 1081353"/>
              <a:gd name="connsiteY0" fmla="*/ 406804 h 720021"/>
              <a:gd name="connsiteX1" fmla="*/ 0 w 1081353"/>
              <a:gd name="connsiteY1" fmla="*/ 180802 h 720021"/>
              <a:gd name="connsiteX2" fmla="*/ 0 w 1081353"/>
              <a:gd name="connsiteY2" fmla="*/ 0 h 720021"/>
              <a:gd name="connsiteX3" fmla="*/ 1080654 w 1081353"/>
              <a:gd name="connsiteY3" fmla="*/ 226002 h 720021"/>
              <a:gd name="connsiteX4" fmla="*/ 1080654 w 1081353"/>
              <a:gd name="connsiteY4" fmla="*/ 406804 h 720021"/>
              <a:gd name="connsiteX0" fmla="*/ 1080654 w 1081353"/>
              <a:gd name="connsiteY0" fmla="*/ 406804 h 720021"/>
              <a:gd name="connsiteX1" fmla="*/ 1080654 w 1081353"/>
              <a:gd name="connsiteY1" fmla="*/ 226002 h 720021"/>
              <a:gd name="connsiteX2" fmla="*/ 1080654 w 1081353"/>
              <a:gd name="connsiteY2" fmla="*/ 406804 h 720021"/>
              <a:gd name="connsiteX3" fmla="*/ 180802 w 1081353"/>
              <a:gd name="connsiteY3" fmla="*/ 629620 h 720021"/>
              <a:gd name="connsiteX4" fmla="*/ 180802 w 1081353"/>
              <a:gd name="connsiteY4" fmla="*/ 720021 h 720021"/>
              <a:gd name="connsiteX5" fmla="*/ 0 w 1081353"/>
              <a:gd name="connsiteY5" fmla="*/ 542405 h 720021"/>
              <a:gd name="connsiteX6" fmla="*/ 180802 w 1081353"/>
              <a:gd name="connsiteY6" fmla="*/ 358418 h 720021"/>
              <a:gd name="connsiteX7" fmla="*/ 180802 w 1081353"/>
              <a:gd name="connsiteY7" fmla="*/ 448819 h 720021"/>
              <a:gd name="connsiteX8" fmla="*/ 990436 w 1081353"/>
              <a:gd name="connsiteY8" fmla="*/ 316403 h 720021"/>
              <a:gd name="connsiteX0" fmla="*/ 0 w 1081353"/>
              <a:gd name="connsiteY0" fmla="*/ 542405 h 720021"/>
              <a:gd name="connsiteX1" fmla="*/ 180802 w 1081353"/>
              <a:gd name="connsiteY1" fmla="*/ 358418 h 720021"/>
              <a:gd name="connsiteX2" fmla="*/ 180802 w 1081353"/>
              <a:gd name="connsiteY2" fmla="*/ 448819 h 720021"/>
              <a:gd name="connsiteX3" fmla="*/ 990436 w 1081353"/>
              <a:gd name="connsiteY3" fmla="*/ 316403 h 720021"/>
              <a:gd name="connsiteX4" fmla="*/ 180802 w 1081353"/>
              <a:gd name="connsiteY4" fmla="*/ 629620 h 720021"/>
              <a:gd name="connsiteX5" fmla="*/ 180802 w 1081353"/>
              <a:gd name="connsiteY5" fmla="*/ 720021 h 720021"/>
              <a:gd name="connsiteX6" fmla="*/ 0 w 1081353"/>
              <a:gd name="connsiteY6" fmla="*/ 542405 h 720021"/>
              <a:gd name="connsiteX0" fmla="*/ 1080654 w 1081353"/>
              <a:gd name="connsiteY0" fmla="*/ 406804 h 720021"/>
              <a:gd name="connsiteX1" fmla="*/ 0 w 1081353"/>
              <a:gd name="connsiteY1" fmla="*/ 0 h 720021"/>
              <a:gd name="connsiteX2" fmla="*/ 1080654 w 1081353"/>
              <a:gd name="connsiteY2" fmla="*/ 226002 h 720021"/>
              <a:gd name="connsiteX3" fmla="*/ 1080654 w 1081353"/>
              <a:gd name="connsiteY3" fmla="*/ 406804 h 720021"/>
              <a:gd name="connsiteX0" fmla="*/ 1080654 w 1081353"/>
              <a:gd name="connsiteY0" fmla="*/ 406804 h 720021"/>
              <a:gd name="connsiteX1" fmla="*/ 1080654 w 1081353"/>
              <a:gd name="connsiteY1" fmla="*/ 226002 h 720021"/>
              <a:gd name="connsiteX2" fmla="*/ 1080654 w 1081353"/>
              <a:gd name="connsiteY2" fmla="*/ 406804 h 720021"/>
              <a:gd name="connsiteX3" fmla="*/ 180802 w 1081353"/>
              <a:gd name="connsiteY3" fmla="*/ 629620 h 720021"/>
              <a:gd name="connsiteX4" fmla="*/ 180802 w 1081353"/>
              <a:gd name="connsiteY4" fmla="*/ 720021 h 720021"/>
              <a:gd name="connsiteX5" fmla="*/ 0 w 1081353"/>
              <a:gd name="connsiteY5" fmla="*/ 542405 h 720021"/>
              <a:gd name="connsiteX6" fmla="*/ 180802 w 1081353"/>
              <a:gd name="connsiteY6" fmla="*/ 358418 h 720021"/>
              <a:gd name="connsiteX7" fmla="*/ 180802 w 1081353"/>
              <a:gd name="connsiteY7" fmla="*/ 448819 h 720021"/>
              <a:gd name="connsiteX8" fmla="*/ 990436 w 1081353"/>
              <a:gd name="connsiteY8" fmla="*/ 316403 h 720021"/>
              <a:gd name="connsiteX0" fmla="*/ 0 w 1081353"/>
              <a:gd name="connsiteY0" fmla="*/ 316403 h 494019"/>
              <a:gd name="connsiteX1" fmla="*/ 180802 w 1081353"/>
              <a:gd name="connsiteY1" fmla="*/ 132416 h 494019"/>
              <a:gd name="connsiteX2" fmla="*/ 180802 w 1081353"/>
              <a:gd name="connsiteY2" fmla="*/ 222817 h 494019"/>
              <a:gd name="connsiteX3" fmla="*/ 990436 w 1081353"/>
              <a:gd name="connsiteY3" fmla="*/ 90401 h 494019"/>
              <a:gd name="connsiteX4" fmla="*/ 180802 w 1081353"/>
              <a:gd name="connsiteY4" fmla="*/ 403618 h 494019"/>
              <a:gd name="connsiteX5" fmla="*/ 180802 w 1081353"/>
              <a:gd name="connsiteY5" fmla="*/ 494019 h 494019"/>
              <a:gd name="connsiteX6" fmla="*/ 0 w 1081353"/>
              <a:gd name="connsiteY6" fmla="*/ 316403 h 494019"/>
              <a:gd name="connsiteX0" fmla="*/ 1080654 w 1081353"/>
              <a:gd name="connsiteY0" fmla="*/ 180802 h 494019"/>
              <a:gd name="connsiteX1" fmla="*/ 1080654 w 1081353"/>
              <a:gd name="connsiteY1" fmla="*/ 0 h 494019"/>
              <a:gd name="connsiteX2" fmla="*/ 1080654 w 1081353"/>
              <a:gd name="connsiteY2" fmla="*/ 180802 h 494019"/>
              <a:gd name="connsiteX0" fmla="*/ 1080654 w 1081353"/>
              <a:gd name="connsiteY0" fmla="*/ 180802 h 494019"/>
              <a:gd name="connsiteX1" fmla="*/ 1080654 w 1081353"/>
              <a:gd name="connsiteY1" fmla="*/ 0 h 494019"/>
              <a:gd name="connsiteX2" fmla="*/ 1080654 w 1081353"/>
              <a:gd name="connsiteY2" fmla="*/ 180802 h 494019"/>
              <a:gd name="connsiteX3" fmla="*/ 180802 w 1081353"/>
              <a:gd name="connsiteY3" fmla="*/ 403618 h 494019"/>
              <a:gd name="connsiteX4" fmla="*/ 180802 w 1081353"/>
              <a:gd name="connsiteY4" fmla="*/ 494019 h 494019"/>
              <a:gd name="connsiteX5" fmla="*/ 0 w 1081353"/>
              <a:gd name="connsiteY5" fmla="*/ 316403 h 494019"/>
              <a:gd name="connsiteX6" fmla="*/ 180802 w 1081353"/>
              <a:gd name="connsiteY6" fmla="*/ 132416 h 494019"/>
              <a:gd name="connsiteX7" fmla="*/ 180802 w 1081353"/>
              <a:gd name="connsiteY7" fmla="*/ 222817 h 494019"/>
              <a:gd name="connsiteX8" fmla="*/ 990436 w 1081353"/>
              <a:gd name="connsiteY8" fmla="*/ 90401 h 494019"/>
              <a:gd name="connsiteX0" fmla="*/ 0 w 1321723"/>
              <a:gd name="connsiteY0" fmla="*/ 316403 h 494019"/>
              <a:gd name="connsiteX1" fmla="*/ 180802 w 1321723"/>
              <a:gd name="connsiteY1" fmla="*/ 132416 h 494019"/>
              <a:gd name="connsiteX2" fmla="*/ 180802 w 1321723"/>
              <a:gd name="connsiteY2" fmla="*/ 222817 h 494019"/>
              <a:gd name="connsiteX3" fmla="*/ 990436 w 1321723"/>
              <a:gd name="connsiteY3" fmla="*/ 90401 h 494019"/>
              <a:gd name="connsiteX4" fmla="*/ 180802 w 1321723"/>
              <a:gd name="connsiteY4" fmla="*/ 403618 h 494019"/>
              <a:gd name="connsiteX5" fmla="*/ 180802 w 1321723"/>
              <a:gd name="connsiteY5" fmla="*/ 494019 h 494019"/>
              <a:gd name="connsiteX6" fmla="*/ 0 w 1321723"/>
              <a:gd name="connsiteY6" fmla="*/ 316403 h 494019"/>
              <a:gd name="connsiteX0" fmla="*/ 1080654 w 1321723"/>
              <a:gd name="connsiteY0" fmla="*/ 180802 h 494019"/>
              <a:gd name="connsiteX1" fmla="*/ 1080654 w 1321723"/>
              <a:gd name="connsiteY1" fmla="*/ 0 h 494019"/>
              <a:gd name="connsiteX2" fmla="*/ 1080654 w 1321723"/>
              <a:gd name="connsiteY2" fmla="*/ 180802 h 494019"/>
              <a:gd name="connsiteX0" fmla="*/ 1080654 w 1321723"/>
              <a:gd name="connsiteY0" fmla="*/ 180802 h 494019"/>
              <a:gd name="connsiteX1" fmla="*/ 1321723 w 1321723"/>
              <a:gd name="connsiteY1" fmla="*/ 66502 h 494019"/>
              <a:gd name="connsiteX2" fmla="*/ 1080654 w 1321723"/>
              <a:gd name="connsiteY2" fmla="*/ 180802 h 494019"/>
              <a:gd name="connsiteX3" fmla="*/ 180802 w 1321723"/>
              <a:gd name="connsiteY3" fmla="*/ 403618 h 494019"/>
              <a:gd name="connsiteX4" fmla="*/ 180802 w 1321723"/>
              <a:gd name="connsiteY4" fmla="*/ 494019 h 494019"/>
              <a:gd name="connsiteX5" fmla="*/ 0 w 1321723"/>
              <a:gd name="connsiteY5" fmla="*/ 316403 h 494019"/>
              <a:gd name="connsiteX6" fmla="*/ 180802 w 1321723"/>
              <a:gd name="connsiteY6" fmla="*/ 132416 h 494019"/>
              <a:gd name="connsiteX7" fmla="*/ 180802 w 1321723"/>
              <a:gd name="connsiteY7" fmla="*/ 222817 h 494019"/>
              <a:gd name="connsiteX8" fmla="*/ 990436 w 1321723"/>
              <a:gd name="connsiteY8" fmla="*/ 90401 h 494019"/>
              <a:gd name="connsiteX0" fmla="*/ 0 w 1321723"/>
              <a:gd name="connsiteY0" fmla="*/ 249901 h 427517"/>
              <a:gd name="connsiteX1" fmla="*/ 180802 w 1321723"/>
              <a:gd name="connsiteY1" fmla="*/ 65914 h 427517"/>
              <a:gd name="connsiteX2" fmla="*/ 180802 w 1321723"/>
              <a:gd name="connsiteY2" fmla="*/ 156315 h 427517"/>
              <a:gd name="connsiteX3" fmla="*/ 990436 w 1321723"/>
              <a:gd name="connsiteY3" fmla="*/ 23899 h 427517"/>
              <a:gd name="connsiteX4" fmla="*/ 180802 w 1321723"/>
              <a:gd name="connsiteY4" fmla="*/ 337116 h 427517"/>
              <a:gd name="connsiteX5" fmla="*/ 180802 w 1321723"/>
              <a:gd name="connsiteY5" fmla="*/ 427517 h 427517"/>
              <a:gd name="connsiteX6" fmla="*/ 0 w 1321723"/>
              <a:gd name="connsiteY6" fmla="*/ 249901 h 427517"/>
              <a:gd name="connsiteX0" fmla="*/ 1080654 w 1321723"/>
              <a:gd name="connsiteY0" fmla="*/ 114300 h 427517"/>
              <a:gd name="connsiteX1" fmla="*/ 989214 w 1321723"/>
              <a:gd name="connsiteY1" fmla="*/ 16625 h 427517"/>
              <a:gd name="connsiteX2" fmla="*/ 1080654 w 1321723"/>
              <a:gd name="connsiteY2" fmla="*/ 114300 h 427517"/>
              <a:gd name="connsiteX0" fmla="*/ 1080654 w 1321723"/>
              <a:gd name="connsiteY0" fmla="*/ 114300 h 427517"/>
              <a:gd name="connsiteX1" fmla="*/ 1321723 w 1321723"/>
              <a:gd name="connsiteY1" fmla="*/ 0 h 427517"/>
              <a:gd name="connsiteX2" fmla="*/ 1080654 w 1321723"/>
              <a:gd name="connsiteY2" fmla="*/ 114300 h 427517"/>
              <a:gd name="connsiteX3" fmla="*/ 180802 w 1321723"/>
              <a:gd name="connsiteY3" fmla="*/ 337116 h 427517"/>
              <a:gd name="connsiteX4" fmla="*/ 180802 w 1321723"/>
              <a:gd name="connsiteY4" fmla="*/ 427517 h 427517"/>
              <a:gd name="connsiteX5" fmla="*/ 0 w 1321723"/>
              <a:gd name="connsiteY5" fmla="*/ 249901 h 427517"/>
              <a:gd name="connsiteX6" fmla="*/ 180802 w 1321723"/>
              <a:gd name="connsiteY6" fmla="*/ 65914 h 427517"/>
              <a:gd name="connsiteX7" fmla="*/ 180802 w 1321723"/>
              <a:gd name="connsiteY7" fmla="*/ 156315 h 427517"/>
              <a:gd name="connsiteX8" fmla="*/ 990436 w 1321723"/>
              <a:gd name="connsiteY8" fmla="*/ 23899 h 427517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972589 w 1081353"/>
              <a:gd name="connsiteY1" fmla="*/ 0 h 410892"/>
              <a:gd name="connsiteX2" fmla="*/ 1080654 w 1081353"/>
              <a:gd name="connsiteY2" fmla="*/ 97675 h 410892"/>
              <a:gd name="connsiteX3" fmla="*/ 180802 w 1081353"/>
              <a:gd name="connsiteY3" fmla="*/ 320491 h 410892"/>
              <a:gd name="connsiteX4" fmla="*/ 180802 w 1081353"/>
              <a:gd name="connsiteY4" fmla="*/ 410892 h 410892"/>
              <a:gd name="connsiteX5" fmla="*/ 0 w 1081353"/>
              <a:gd name="connsiteY5" fmla="*/ 233276 h 410892"/>
              <a:gd name="connsiteX6" fmla="*/ 180802 w 1081353"/>
              <a:gd name="connsiteY6" fmla="*/ 49289 h 410892"/>
              <a:gd name="connsiteX7" fmla="*/ 180802 w 1081353"/>
              <a:gd name="connsiteY7" fmla="*/ 139690 h 410892"/>
              <a:gd name="connsiteX8" fmla="*/ 990436 w 1081353"/>
              <a:gd name="connsiteY8" fmla="*/ 7274 h 410892"/>
              <a:gd name="connsiteX0" fmla="*/ 0 w 1081353"/>
              <a:gd name="connsiteY0" fmla="*/ 241877 h 419493"/>
              <a:gd name="connsiteX1" fmla="*/ 180802 w 1081353"/>
              <a:gd name="connsiteY1" fmla="*/ 57890 h 419493"/>
              <a:gd name="connsiteX2" fmla="*/ 180802 w 1081353"/>
              <a:gd name="connsiteY2" fmla="*/ 148291 h 419493"/>
              <a:gd name="connsiteX3" fmla="*/ 990436 w 1081353"/>
              <a:gd name="connsiteY3" fmla="*/ 15875 h 419493"/>
              <a:gd name="connsiteX4" fmla="*/ 180802 w 1081353"/>
              <a:gd name="connsiteY4" fmla="*/ 329092 h 419493"/>
              <a:gd name="connsiteX5" fmla="*/ 180802 w 1081353"/>
              <a:gd name="connsiteY5" fmla="*/ 419493 h 419493"/>
              <a:gd name="connsiteX6" fmla="*/ 0 w 1081353"/>
              <a:gd name="connsiteY6" fmla="*/ 241877 h 419493"/>
              <a:gd name="connsiteX0" fmla="*/ 1080654 w 1081353"/>
              <a:gd name="connsiteY0" fmla="*/ 106276 h 419493"/>
              <a:gd name="connsiteX1" fmla="*/ 989214 w 1081353"/>
              <a:gd name="connsiteY1" fmla="*/ 8601 h 419493"/>
              <a:gd name="connsiteX2" fmla="*/ 1080654 w 1081353"/>
              <a:gd name="connsiteY2" fmla="*/ 106276 h 419493"/>
              <a:gd name="connsiteX0" fmla="*/ 1080654 w 1081353"/>
              <a:gd name="connsiteY0" fmla="*/ 106276 h 419493"/>
              <a:gd name="connsiteX1" fmla="*/ 972589 w 1081353"/>
              <a:gd name="connsiteY1" fmla="*/ 8601 h 419493"/>
              <a:gd name="connsiteX2" fmla="*/ 1080654 w 1081353"/>
              <a:gd name="connsiteY2" fmla="*/ 106276 h 419493"/>
              <a:gd name="connsiteX3" fmla="*/ 180802 w 1081353"/>
              <a:gd name="connsiteY3" fmla="*/ 329092 h 419493"/>
              <a:gd name="connsiteX4" fmla="*/ 180802 w 1081353"/>
              <a:gd name="connsiteY4" fmla="*/ 419493 h 419493"/>
              <a:gd name="connsiteX5" fmla="*/ 0 w 1081353"/>
              <a:gd name="connsiteY5" fmla="*/ 241877 h 419493"/>
              <a:gd name="connsiteX6" fmla="*/ 180802 w 1081353"/>
              <a:gd name="connsiteY6" fmla="*/ 57890 h 419493"/>
              <a:gd name="connsiteX7" fmla="*/ 180802 w 1081353"/>
              <a:gd name="connsiteY7" fmla="*/ 148291 h 419493"/>
              <a:gd name="connsiteX8" fmla="*/ 958686 w 1081353"/>
              <a:gd name="connsiteY8" fmla="*/ 0 h 419493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972589 w 1081353"/>
              <a:gd name="connsiteY1" fmla="*/ 0 h 410892"/>
              <a:gd name="connsiteX2" fmla="*/ 1080654 w 1081353"/>
              <a:gd name="connsiteY2" fmla="*/ 97675 h 410892"/>
              <a:gd name="connsiteX3" fmla="*/ 180802 w 1081353"/>
              <a:gd name="connsiteY3" fmla="*/ 320491 h 410892"/>
              <a:gd name="connsiteX4" fmla="*/ 180802 w 1081353"/>
              <a:gd name="connsiteY4" fmla="*/ 410892 h 410892"/>
              <a:gd name="connsiteX5" fmla="*/ 0 w 1081353"/>
              <a:gd name="connsiteY5" fmla="*/ 233276 h 410892"/>
              <a:gd name="connsiteX6" fmla="*/ 180802 w 1081353"/>
              <a:gd name="connsiteY6" fmla="*/ 49289 h 410892"/>
              <a:gd name="connsiteX7" fmla="*/ 180802 w 1081353"/>
              <a:gd name="connsiteY7" fmla="*/ 139690 h 410892"/>
              <a:gd name="connsiteX8" fmla="*/ 977736 w 1081353"/>
              <a:gd name="connsiteY8" fmla="*/ 10449 h 410892"/>
              <a:gd name="connsiteX0" fmla="*/ 0 w 1081353"/>
              <a:gd name="connsiteY0" fmla="*/ 251402 h 429018"/>
              <a:gd name="connsiteX1" fmla="*/ 180802 w 1081353"/>
              <a:gd name="connsiteY1" fmla="*/ 67415 h 429018"/>
              <a:gd name="connsiteX2" fmla="*/ 180802 w 1081353"/>
              <a:gd name="connsiteY2" fmla="*/ 157816 h 429018"/>
              <a:gd name="connsiteX3" fmla="*/ 990436 w 1081353"/>
              <a:gd name="connsiteY3" fmla="*/ 25400 h 429018"/>
              <a:gd name="connsiteX4" fmla="*/ 180802 w 1081353"/>
              <a:gd name="connsiteY4" fmla="*/ 338617 h 429018"/>
              <a:gd name="connsiteX5" fmla="*/ 180802 w 1081353"/>
              <a:gd name="connsiteY5" fmla="*/ 429018 h 429018"/>
              <a:gd name="connsiteX6" fmla="*/ 0 w 1081353"/>
              <a:gd name="connsiteY6" fmla="*/ 251402 h 429018"/>
              <a:gd name="connsiteX0" fmla="*/ 1080654 w 1081353"/>
              <a:gd name="connsiteY0" fmla="*/ 115801 h 429018"/>
              <a:gd name="connsiteX1" fmla="*/ 989214 w 1081353"/>
              <a:gd name="connsiteY1" fmla="*/ 18126 h 429018"/>
              <a:gd name="connsiteX2" fmla="*/ 1080654 w 1081353"/>
              <a:gd name="connsiteY2" fmla="*/ 115801 h 429018"/>
              <a:gd name="connsiteX0" fmla="*/ 1080654 w 1081353"/>
              <a:gd name="connsiteY0" fmla="*/ 115801 h 429018"/>
              <a:gd name="connsiteX1" fmla="*/ 972589 w 1081353"/>
              <a:gd name="connsiteY1" fmla="*/ 18126 h 429018"/>
              <a:gd name="connsiteX2" fmla="*/ 1080654 w 1081353"/>
              <a:gd name="connsiteY2" fmla="*/ 115801 h 429018"/>
              <a:gd name="connsiteX3" fmla="*/ 180802 w 1081353"/>
              <a:gd name="connsiteY3" fmla="*/ 338617 h 429018"/>
              <a:gd name="connsiteX4" fmla="*/ 180802 w 1081353"/>
              <a:gd name="connsiteY4" fmla="*/ 429018 h 429018"/>
              <a:gd name="connsiteX5" fmla="*/ 0 w 1081353"/>
              <a:gd name="connsiteY5" fmla="*/ 251402 h 429018"/>
              <a:gd name="connsiteX6" fmla="*/ 180802 w 1081353"/>
              <a:gd name="connsiteY6" fmla="*/ 67415 h 429018"/>
              <a:gd name="connsiteX7" fmla="*/ 180802 w 1081353"/>
              <a:gd name="connsiteY7" fmla="*/ 157816 h 429018"/>
              <a:gd name="connsiteX8" fmla="*/ 790411 w 1081353"/>
              <a:gd name="connsiteY8" fmla="*/ 0 h 429018"/>
              <a:gd name="connsiteX0" fmla="*/ 0 w 1150389"/>
              <a:gd name="connsiteY0" fmla="*/ 280901 h 458517"/>
              <a:gd name="connsiteX1" fmla="*/ 180802 w 1150389"/>
              <a:gd name="connsiteY1" fmla="*/ 96914 h 458517"/>
              <a:gd name="connsiteX2" fmla="*/ 180802 w 1150389"/>
              <a:gd name="connsiteY2" fmla="*/ 187315 h 458517"/>
              <a:gd name="connsiteX3" fmla="*/ 990436 w 1150389"/>
              <a:gd name="connsiteY3" fmla="*/ 54899 h 458517"/>
              <a:gd name="connsiteX4" fmla="*/ 180802 w 1150389"/>
              <a:gd name="connsiteY4" fmla="*/ 368116 h 458517"/>
              <a:gd name="connsiteX5" fmla="*/ 180802 w 1150389"/>
              <a:gd name="connsiteY5" fmla="*/ 458517 h 458517"/>
              <a:gd name="connsiteX6" fmla="*/ 0 w 1150389"/>
              <a:gd name="connsiteY6" fmla="*/ 280901 h 458517"/>
              <a:gd name="connsiteX0" fmla="*/ 1080654 w 1150389"/>
              <a:gd name="connsiteY0" fmla="*/ 145300 h 458517"/>
              <a:gd name="connsiteX1" fmla="*/ 989214 w 1150389"/>
              <a:gd name="connsiteY1" fmla="*/ 47625 h 458517"/>
              <a:gd name="connsiteX2" fmla="*/ 1080654 w 1150389"/>
              <a:gd name="connsiteY2" fmla="*/ 145300 h 458517"/>
              <a:gd name="connsiteX0" fmla="*/ 1080654 w 1150389"/>
              <a:gd name="connsiteY0" fmla="*/ 145300 h 458517"/>
              <a:gd name="connsiteX1" fmla="*/ 1150389 w 1150389"/>
              <a:gd name="connsiteY1" fmla="*/ 0 h 458517"/>
              <a:gd name="connsiteX2" fmla="*/ 1080654 w 1150389"/>
              <a:gd name="connsiteY2" fmla="*/ 145300 h 458517"/>
              <a:gd name="connsiteX3" fmla="*/ 180802 w 1150389"/>
              <a:gd name="connsiteY3" fmla="*/ 368116 h 458517"/>
              <a:gd name="connsiteX4" fmla="*/ 180802 w 1150389"/>
              <a:gd name="connsiteY4" fmla="*/ 458517 h 458517"/>
              <a:gd name="connsiteX5" fmla="*/ 0 w 1150389"/>
              <a:gd name="connsiteY5" fmla="*/ 280901 h 458517"/>
              <a:gd name="connsiteX6" fmla="*/ 180802 w 1150389"/>
              <a:gd name="connsiteY6" fmla="*/ 96914 h 458517"/>
              <a:gd name="connsiteX7" fmla="*/ 180802 w 1150389"/>
              <a:gd name="connsiteY7" fmla="*/ 187315 h 458517"/>
              <a:gd name="connsiteX8" fmla="*/ 790411 w 1150389"/>
              <a:gd name="connsiteY8" fmla="*/ 29499 h 458517"/>
              <a:gd name="connsiteX0" fmla="*/ 0 w 1112289"/>
              <a:gd name="connsiteY0" fmla="*/ 251402 h 429018"/>
              <a:gd name="connsiteX1" fmla="*/ 180802 w 1112289"/>
              <a:gd name="connsiteY1" fmla="*/ 67415 h 429018"/>
              <a:gd name="connsiteX2" fmla="*/ 180802 w 1112289"/>
              <a:gd name="connsiteY2" fmla="*/ 157816 h 429018"/>
              <a:gd name="connsiteX3" fmla="*/ 990436 w 1112289"/>
              <a:gd name="connsiteY3" fmla="*/ 25400 h 429018"/>
              <a:gd name="connsiteX4" fmla="*/ 180802 w 1112289"/>
              <a:gd name="connsiteY4" fmla="*/ 338617 h 429018"/>
              <a:gd name="connsiteX5" fmla="*/ 180802 w 1112289"/>
              <a:gd name="connsiteY5" fmla="*/ 429018 h 429018"/>
              <a:gd name="connsiteX6" fmla="*/ 0 w 1112289"/>
              <a:gd name="connsiteY6" fmla="*/ 251402 h 429018"/>
              <a:gd name="connsiteX0" fmla="*/ 1080654 w 1112289"/>
              <a:gd name="connsiteY0" fmla="*/ 115801 h 429018"/>
              <a:gd name="connsiteX1" fmla="*/ 989214 w 1112289"/>
              <a:gd name="connsiteY1" fmla="*/ 18126 h 429018"/>
              <a:gd name="connsiteX2" fmla="*/ 1080654 w 1112289"/>
              <a:gd name="connsiteY2" fmla="*/ 115801 h 429018"/>
              <a:gd name="connsiteX0" fmla="*/ 1080654 w 1112289"/>
              <a:gd name="connsiteY0" fmla="*/ 115801 h 429018"/>
              <a:gd name="connsiteX1" fmla="*/ 1112289 w 1112289"/>
              <a:gd name="connsiteY1" fmla="*/ 49876 h 429018"/>
              <a:gd name="connsiteX2" fmla="*/ 1080654 w 1112289"/>
              <a:gd name="connsiteY2" fmla="*/ 115801 h 429018"/>
              <a:gd name="connsiteX3" fmla="*/ 180802 w 1112289"/>
              <a:gd name="connsiteY3" fmla="*/ 338617 h 429018"/>
              <a:gd name="connsiteX4" fmla="*/ 180802 w 1112289"/>
              <a:gd name="connsiteY4" fmla="*/ 429018 h 429018"/>
              <a:gd name="connsiteX5" fmla="*/ 0 w 1112289"/>
              <a:gd name="connsiteY5" fmla="*/ 251402 h 429018"/>
              <a:gd name="connsiteX6" fmla="*/ 180802 w 1112289"/>
              <a:gd name="connsiteY6" fmla="*/ 67415 h 429018"/>
              <a:gd name="connsiteX7" fmla="*/ 180802 w 1112289"/>
              <a:gd name="connsiteY7" fmla="*/ 157816 h 429018"/>
              <a:gd name="connsiteX8" fmla="*/ 790411 w 1112289"/>
              <a:gd name="connsiteY8" fmla="*/ 0 h 429018"/>
              <a:gd name="connsiteX0" fmla="*/ 0 w 1081353"/>
              <a:gd name="connsiteY0" fmla="*/ 251402 h 429018"/>
              <a:gd name="connsiteX1" fmla="*/ 180802 w 1081353"/>
              <a:gd name="connsiteY1" fmla="*/ 67415 h 429018"/>
              <a:gd name="connsiteX2" fmla="*/ 180802 w 1081353"/>
              <a:gd name="connsiteY2" fmla="*/ 157816 h 429018"/>
              <a:gd name="connsiteX3" fmla="*/ 990436 w 1081353"/>
              <a:gd name="connsiteY3" fmla="*/ 25400 h 429018"/>
              <a:gd name="connsiteX4" fmla="*/ 180802 w 1081353"/>
              <a:gd name="connsiteY4" fmla="*/ 338617 h 429018"/>
              <a:gd name="connsiteX5" fmla="*/ 180802 w 1081353"/>
              <a:gd name="connsiteY5" fmla="*/ 429018 h 429018"/>
              <a:gd name="connsiteX6" fmla="*/ 0 w 1081353"/>
              <a:gd name="connsiteY6" fmla="*/ 251402 h 429018"/>
              <a:gd name="connsiteX0" fmla="*/ 1080654 w 1081353"/>
              <a:gd name="connsiteY0" fmla="*/ 115801 h 429018"/>
              <a:gd name="connsiteX1" fmla="*/ 989214 w 1081353"/>
              <a:gd name="connsiteY1" fmla="*/ 18126 h 429018"/>
              <a:gd name="connsiteX2" fmla="*/ 1080654 w 1081353"/>
              <a:gd name="connsiteY2" fmla="*/ 115801 h 429018"/>
              <a:gd name="connsiteX0" fmla="*/ 1080654 w 1081353"/>
              <a:gd name="connsiteY0" fmla="*/ 115801 h 429018"/>
              <a:gd name="connsiteX1" fmla="*/ 988464 w 1081353"/>
              <a:gd name="connsiteY1" fmla="*/ 37176 h 429018"/>
              <a:gd name="connsiteX2" fmla="*/ 1080654 w 1081353"/>
              <a:gd name="connsiteY2" fmla="*/ 115801 h 429018"/>
              <a:gd name="connsiteX3" fmla="*/ 180802 w 1081353"/>
              <a:gd name="connsiteY3" fmla="*/ 338617 h 429018"/>
              <a:gd name="connsiteX4" fmla="*/ 180802 w 1081353"/>
              <a:gd name="connsiteY4" fmla="*/ 429018 h 429018"/>
              <a:gd name="connsiteX5" fmla="*/ 0 w 1081353"/>
              <a:gd name="connsiteY5" fmla="*/ 251402 h 429018"/>
              <a:gd name="connsiteX6" fmla="*/ 180802 w 1081353"/>
              <a:gd name="connsiteY6" fmla="*/ 67415 h 429018"/>
              <a:gd name="connsiteX7" fmla="*/ 180802 w 1081353"/>
              <a:gd name="connsiteY7" fmla="*/ 157816 h 429018"/>
              <a:gd name="connsiteX8" fmla="*/ 790411 w 1081353"/>
              <a:gd name="connsiteY8" fmla="*/ 0 h 429018"/>
              <a:gd name="connsiteX0" fmla="*/ 0 w 1081353"/>
              <a:gd name="connsiteY0" fmla="*/ 251402 h 429018"/>
              <a:gd name="connsiteX1" fmla="*/ 180802 w 1081353"/>
              <a:gd name="connsiteY1" fmla="*/ 67415 h 429018"/>
              <a:gd name="connsiteX2" fmla="*/ 180802 w 1081353"/>
              <a:gd name="connsiteY2" fmla="*/ 157816 h 429018"/>
              <a:gd name="connsiteX3" fmla="*/ 990436 w 1081353"/>
              <a:gd name="connsiteY3" fmla="*/ 25400 h 429018"/>
              <a:gd name="connsiteX4" fmla="*/ 180802 w 1081353"/>
              <a:gd name="connsiteY4" fmla="*/ 338617 h 429018"/>
              <a:gd name="connsiteX5" fmla="*/ 180802 w 1081353"/>
              <a:gd name="connsiteY5" fmla="*/ 429018 h 429018"/>
              <a:gd name="connsiteX6" fmla="*/ 0 w 1081353"/>
              <a:gd name="connsiteY6" fmla="*/ 251402 h 429018"/>
              <a:gd name="connsiteX0" fmla="*/ 1080654 w 1081353"/>
              <a:gd name="connsiteY0" fmla="*/ 115801 h 429018"/>
              <a:gd name="connsiteX1" fmla="*/ 989214 w 1081353"/>
              <a:gd name="connsiteY1" fmla="*/ 18126 h 429018"/>
              <a:gd name="connsiteX2" fmla="*/ 1080654 w 1081353"/>
              <a:gd name="connsiteY2" fmla="*/ 115801 h 429018"/>
              <a:gd name="connsiteX0" fmla="*/ 1080654 w 1081353"/>
              <a:gd name="connsiteY0" fmla="*/ 115801 h 429018"/>
              <a:gd name="connsiteX1" fmla="*/ 1032914 w 1081353"/>
              <a:gd name="connsiteY1" fmla="*/ 56226 h 429018"/>
              <a:gd name="connsiteX2" fmla="*/ 1080654 w 1081353"/>
              <a:gd name="connsiteY2" fmla="*/ 115801 h 429018"/>
              <a:gd name="connsiteX3" fmla="*/ 180802 w 1081353"/>
              <a:gd name="connsiteY3" fmla="*/ 338617 h 429018"/>
              <a:gd name="connsiteX4" fmla="*/ 180802 w 1081353"/>
              <a:gd name="connsiteY4" fmla="*/ 429018 h 429018"/>
              <a:gd name="connsiteX5" fmla="*/ 0 w 1081353"/>
              <a:gd name="connsiteY5" fmla="*/ 251402 h 429018"/>
              <a:gd name="connsiteX6" fmla="*/ 180802 w 1081353"/>
              <a:gd name="connsiteY6" fmla="*/ 67415 h 429018"/>
              <a:gd name="connsiteX7" fmla="*/ 180802 w 1081353"/>
              <a:gd name="connsiteY7" fmla="*/ 157816 h 429018"/>
              <a:gd name="connsiteX8" fmla="*/ 790411 w 1081353"/>
              <a:gd name="connsiteY8" fmla="*/ 0 h 429018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1032914 w 1081353"/>
              <a:gd name="connsiteY1" fmla="*/ 38100 h 410892"/>
              <a:gd name="connsiteX2" fmla="*/ 1080654 w 1081353"/>
              <a:gd name="connsiteY2" fmla="*/ 97675 h 410892"/>
              <a:gd name="connsiteX3" fmla="*/ 180802 w 1081353"/>
              <a:gd name="connsiteY3" fmla="*/ 320491 h 410892"/>
              <a:gd name="connsiteX4" fmla="*/ 180802 w 1081353"/>
              <a:gd name="connsiteY4" fmla="*/ 410892 h 410892"/>
              <a:gd name="connsiteX5" fmla="*/ 0 w 1081353"/>
              <a:gd name="connsiteY5" fmla="*/ 233276 h 410892"/>
              <a:gd name="connsiteX6" fmla="*/ 180802 w 1081353"/>
              <a:gd name="connsiteY6" fmla="*/ 49289 h 410892"/>
              <a:gd name="connsiteX7" fmla="*/ 180802 w 1081353"/>
              <a:gd name="connsiteY7" fmla="*/ 139690 h 410892"/>
              <a:gd name="connsiteX8" fmla="*/ 993611 w 1081353"/>
              <a:gd name="connsiteY8" fmla="*/ 924 h 410892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1032914 w 1081353"/>
              <a:gd name="connsiteY1" fmla="*/ 38100 h 410892"/>
              <a:gd name="connsiteX2" fmla="*/ 1080654 w 1081353"/>
              <a:gd name="connsiteY2" fmla="*/ 97675 h 410892"/>
              <a:gd name="connsiteX3" fmla="*/ 180802 w 1081353"/>
              <a:gd name="connsiteY3" fmla="*/ 320491 h 410892"/>
              <a:gd name="connsiteX4" fmla="*/ 180802 w 1081353"/>
              <a:gd name="connsiteY4" fmla="*/ 410892 h 410892"/>
              <a:gd name="connsiteX5" fmla="*/ 0 w 1081353"/>
              <a:gd name="connsiteY5" fmla="*/ 233276 h 410892"/>
              <a:gd name="connsiteX6" fmla="*/ 180802 w 1081353"/>
              <a:gd name="connsiteY6" fmla="*/ 49289 h 410892"/>
              <a:gd name="connsiteX7" fmla="*/ 180802 w 1081353"/>
              <a:gd name="connsiteY7" fmla="*/ 139690 h 410892"/>
              <a:gd name="connsiteX8" fmla="*/ 993611 w 1081353"/>
              <a:gd name="connsiteY8" fmla="*/ 924 h 410892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1032914 w 1081353"/>
              <a:gd name="connsiteY1" fmla="*/ 38100 h 410892"/>
              <a:gd name="connsiteX2" fmla="*/ 1080654 w 1081353"/>
              <a:gd name="connsiteY2" fmla="*/ 104025 h 410892"/>
              <a:gd name="connsiteX3" fmla="*/ 180802 w 1081353"/>
              <a:gd name="connsiteY3" fmla="*/ 320491 h 410892"/>
              <a:gd name="connsiteX4" fmla="*/ 180802 w 1081353"/>
              <a:gd name="connsiteY4" fmla="*/ 410892 h 410892"/>
              <a:gd name="connsiteX5" fmla="*/ 0 w 1081353"/>
              <a:gd name="connsiteY5" fmla="*/ 233276 h 410892"/>
              <a:gd name="connsiteX6" fmla="*/ 180802 w 1081353"/>
              <a:gd name="connsiteY6" fmla="*/ 49289 h 410892"/>
              <a:gd name="connsiteX7" fmla="*/ 180802 w 1081353"/>
              <a:gd name="connsiteY7" fmla="*/ 139690 h 410892"/>
              <a:gd name="connsiteX8" fmla="*/ 993611 w 1081353"/>
              <a:gd name="connsiteY8" fmla="*/ 924 h 410892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915439 w 1081353"/>
              <a:gd name="connsiteY1" fmla="*/ 127000 h 410892"/>
              <a:gd name="connsiteX2" fmla="*/ 1080654 w 1081353"/>
              <a:gd name="connsiteY2" fmla="*/ 104025 h 410892"/>
              <a:gd name="connsiteX3" fmla="*/ 180802 w 1081353"/>
              <a:gd name="connsiteY3" fmla="*/ 320491 h 410892"/>
              <a:gd name="connsiteX4" fmla="*/ 180802 w 1081353"/>
              <a:gd name="connsiteY4" fmla="*/ 410892 h 410892"/>
              <a:gd name="connsiteX5" fmla="*/ 0 w 1081353"/>
              <a:gd name="connsiteY5" fmla="*/ 233276 h 410892"/>
              <a:gd name="connsiteX6" fmla="*/ 180802 w 1081353"/>
              <a:gd name="connsiteY6" fmla="*/ 49289 h 410892"/>
              <a:gd name="connsiteX7" fmla="*/ 180802 w 1081353"/>
              <a:gd name="connsiteY7" fmla="*/ 139690 h 410892"/>
              <a:gd name="connsiteX8" fmla="*/ 993611 w 1081353"/>
              <a:gd name="connsiteY8" fmla="*/ 924 h 410892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1080654 w 1081353"/>
              <a:gd name="connsiteY1" fmla="*/ 104025 h 410892"/>
              <a:gd name="connsiteX2" fmla="*/ 180802 w 1081353"/>
              <a:gd name="connsiteY2" fmla="*/ 320491 h 410892"/>
              <a:gd name="connsiteX3" fmla="*/ 180802 w 1081353"/>
              <a:gd name="connsiteY3" fmla="*/ 410892 h 410892"/>
              <a:gd name="connsiteX4" fmla="*/ 0 w 1081353"/>
              <a:gd name="connsiteY4" fmla="*/ 233276 h 410892"/>
              <a:gd name="connsiteX5" fmla="*/ 180802 w 1081353"/>
              <a:gd name="connsiteY5" fmla="*/ 49289 h 410892"/>
              <a:gd name="connsiteX6" fmla="*/ 180802 w 1081353"/>
              <a:gd name="connsiteY6" fmla="*/ 139690 h 410892"/>
              <a:gd name="connsiteX7" fmla="*/ 993611 w 1081353"/>
              <a:gd name="connsiteY7" fmla="*/ 924 h 410892"/>
              <a:gd name="connsiteX0" fmla="*/ 0 w 1081353"/>
              <a:gd name="connsiteY0" fmla="*/ 233276 h 410892"/>
              <a:gd name="connsiteX1" fmla="*/ 180802 w 1081353"/>
              <a:gd name="connsiteY1" fmla="*/ 49289 h 410892"/>
              <a:gd name="connsiteX2" fmla="*/ 180802 w 1081353"/>
              <a:gd name="connsiteY2" fmla="*/ 139690 h 410892"/>
              <a:gd name="connsiteX3" fmla="*/ 990436 w 1081353"/>
              <a:gd name="connsiteY3" fmla="*/ 7274 h 410892"/>
              <a:gd name="connsiteX4" fmla="*/ 180802 w 1081353"/>
              <a:gd name="connsiteY4" fmla="*/ 320491 h 410892"/>
              <a:gd name="connsiteX5" fmla="*/ 180802 w 1081353"/>
              <a:gd name="connsiteY5" fmla="*/ 410892 h 410892"/>
              <a:gd name="connsiteX6" fmla="*/ 0 w 1081353"/>
              <a:gd name="connsiteY6" fmla="*/ 233276 h 410892"/>
              <a:gd name="connsiteX0" fmla="*/ 1080654 w 1081353"/>
              <a:gd name="connsiteY0" fmla="*/ 97675 h 410892"/>
              <a:gd name="connsiteX1" fmla="*/ 989214 w 1081353"/>
              <a:gd name="connsiteY1" fmla="*/ 0 h 410892"/>
              <a:gd name="connsiteX2" fmla="*/ 1080654 w 1081353"/>
              <a:gd name="connsiteY2" fmla="*/ 97675 h 410892"/>
              <a:gd name="connsiteX0" fmla="*/ 1080654 w 1081353"/>
              <a:gd name="connsiteY0" fmla="*/ 97675 h 410892"/>
              <a:gd name="connsiteX1" fmla="*/ 1080654 w 1081353"/>
              <a:gd name="connsiteY1" fmla="*/ 104025 h 410892"/>
              <a:gd name="connsiteX2" fmla="*/ 180802 w 1081353"/>
              <a:gd name="connsiteY2" fmla="*/ 320491 h 410892"/>
              <a:gd name="connsiteX3" fmla="*/ 180802 w 1081353"/>
              <a:gd name="connsiteY3" fmla="*/ 410892 h 410892"/>
              <a:gd name="connsiteX4" fmla="*/ 0 w 1081353"/>
              <a:gd name="connsiteY4" fmla="*/ 233276 h 410892"/>
              <a:gd name="connsiteX5" fmla="*/ 180802 w 1081353"/>
              <a:gd name="connsiteY5" fmla="*/ 49289 h 410892"/>
              <a:gd name="connsiteX6" fmla="*/ 180802 w 1081353"/>
              <a:gd name="connsiteY6" fmla="*/ 139690 h 410892"/>
              <a:gd name="connsiteX7" fmla="*/ 984086 w 1081353"/>
              <a:gd name="connsiteY7" fmla="*/ 10449 h 410892"/>
              <a:gd name="connsiteX0" fmla="*/ 0 w 1081353"/>
              <a:gd name="connsiteY0" fmla="*/ 254577 h 432193"/>
              <a:gd name="connsiteX1" fmla="*/ 180802 w 1081353"/>
              <a:gd name="connsiteY1" fmla="*/ 70590 h 432193"/>
              <a:gd name="connsiteX2" fmla="*/ 180802 w 1081353"/>
              <a:gd name="connsiteY2" fmla="*/ 160991 h 432193"/>
              <a:gd name="connsiteX3" fmla="*/ 990436 w 1081353"/>
              <a:gd name="connsiteY3" fmla="*/ 28575 h 432193"/>
              <a:gd name="connsiteX4" fmla="*/ 180802 w 1081353"/>
              <a:gd name="connsiteY4" fmla="*/ 341792 h 432193"/>
              <a:gd name="connsiteX5" fmla="*/ 180802 w 1081353"/>
              <a:gd name="connsiteY5" fmla="*/ 432193 h 432193"/>
              <a:gd name="connsiteX6" fmla="*/ 0 w 1081353"/>
              <a:gd name="connsiteY6" fmla="*/ 254577 h 432193"/>
              <a:gd name="connsiteX0" fmla="*/ 1080654 w 1081353"/>
              <a:gd name="connsiteY0" fmla="*/ 118976 h 432193"/>
              <a:gd name="connsiteX1" fmla="*/ 989214 w 1081353"/>
              <a:gd name="connsiteY1" fmla="*/ 21301 h 432193"/>
              <a:gd name="connsiteX2" fmla="*/ 1080654 w 1081353"/>
              <a:gd name="connsiteY2" fmla="*/ 118976 h 432193"/>
              <a:gd name="connsiteX0" fmla="*/ 1080654 w 1081353"/>
              <a:gd name="connsiteY0" fmla="*/ 118976 h 432193"/>
              <a:gd name="connsiteX1" fmla="*/ 1080654 w 1081353"/>
              <a:gd name="connsiteY1" fmla="*/ 125326 h 432193"/>
              <a:gd name="connsiteX2" fmla="*/ 180802 w 1081353"/>
              <a:gd name="connsiteY2" fmla="*/ 341792 h 432193"/>
              <a:gd name="connsiteX3" fmla="*/ 180802 w 1081353"/>
              <a:gd name="connsiteY3" fmla="*/ 432193 h 432193"/>
              <a:gd name="connsiteX4" fmla="*/ 0 w 1081353"/>
              <a:gd name="connsiteY4" fmla="*/ 254577 h 432193"/>
              <a:gd name="connsiteX5" fmla="*/ 180802 w 1081353"/>
              <a:gd name="connsiteY5" fmla="*/ 70590 h 432193"/>
              <a:gd name="connsiteX6" fmla="*/ 180802 w 1081353"/>
              <a:gd name="connsiteY6" fmla="*/ 160991 h 432193"/>
              <a:gd name="connsiteX7" fmla="*/ 895186 w 1081353"/>
              <a:gd name="connsiteY7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0436 w 1171711"/>
              <a:gd name="connsiteY3" fmla="*/ 2857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80654 w 1171711"/>
              <a:gd name="connsiteY1" fmla="*/ 125326 h 432193"/>
              <a:gd name="connsiteX2" fmla="*/ 180802 w 1171711"/>
              <a:gd name="connsiteY2" fmla="*/ 341792 h 432193"/>
              <a:gd name="connsiteX3" fmla="*/ 180802 w 1171711"/>
              <a:gd name="connsiteY3" fmla="*/ 432193 h 432193"/>
              <a:gd name="connsiteX4" fmla="*/ 0 w 1171711"/>
              <a:gd name="connsiteY4" fmla="*/ 254577 h 432193"/>
              <a:gd name="connsiteX5" fmla="*/ 180802 w 1171711"/>
              <a:gd name="connsiteY5" fmla="*/ 70590 h 432193"/>
              <a:gd name="connsiteX6" fmla="*/ 180802 w 1171711"/>
              <a:gd name="connsiteY6" fmla="*/ 160991 h 432193"/>
              <a:gd name="connsiteX7" fmla="*/ 895186 w 1171711"/>
              <a:gd name="connsiteY7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80654 w 1171711"/>
              <a:gd name="connsiteY1" fmla="*/ 125326 h 432193"/>
              <a:gd name="connsiteX2" fmla="*/ 180802 w 1171711"/>
              <a:gd name="connsiteY2" fmla="*/ 341792 h 432193"/>
              <a:gd name="connsiteX3" fmla="*/ 180802 w 1171711"/>
              <a:gd name="connsiteY3" fmla="*/ 432193 h 432193"/>
              <a:gd name="connsiteX4" fmla="*/ 0 w 1171711"/>
              <a:gd name="connsiteY4" fmla="*/ 254577 h 432193"/>
              <a:gd name="connsiteX5" fmla="*/ 180802 w 1171711"/>
              <a:gd name="connsiteY5" fmla="*/ 70590 h 432193"/>
              <a:gd name="connsiteX6" fmla="*/ 180802 w 1171711"/>
              <a:gd name="connsiteY6" fmla="*/ 160991 h 432193"/>
              <a:gd name="connsiteX7" fmla="*/ 895186 w 1171711"/>
              <a:gd name="connsiteY7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80654 w 1171711"/>
              <a:gd name="connsiteY1" fmla="*/ 125326 h 432193"/>
              <a:gd name="connsiteX2" fmla="*/ 180802 w 1171711"/>
              <a:gd name="connsiteY2" fmla="*/ 341792 h 432193"/>
              <a:gd name="connsiteX3" fmla="*/ 180802 w 1171711"/>
              <a:gd name="connsiteY3" fmla="*/ 432193 h 432193"/>
              <a:gd name="connsiteX4" fmla="*/ 0 w 1171711"/>
              <a:gd name="connsiteY4" fmla="*/ 254577 h 432193"/>
              <a:gd name="connsiteX5" fmla="*/ 180802 w 1171711"/>
              <a:gd name="connsiteY5" fmla="*/ 70590 h 432193"/>
              <a:gd name="connsiteX6" fmla="*/ 180802 w 1171711"/>
              <a:gd name="connsiteY6" fmla="*/ 160991 h 432193"/>
              <a:gd name="connsiteX7" fmla="*/ 895186 w 1171711"/>
              <a:gd name="connsiteY7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80654 w 1171711"/>
              <a:gd name="connsiteY1" fmla="*/ 125326 h 432193"/>
              <a:gd name="connsiteX2" fmla="*/ 1042611 w 1171711"/>
              <a:gd name="connsiteY2" fmla="*/ 181830 h 432193"/>
              <a:gd name="connsiteX3" fmla="*/ 180802 w 1171711"/>
              <a:gd name="connsiteY3" fmla="*/ 341792 h 432193"/>
              <a:gd name="connsiteX4" fmla="*/ 180802 w 1171711"/>
              <a:gd name="connsiteY4" fmla="*/ 432193 h 432193"/>
              <a:gd name="connsiteX5" fmla="*/ 0 w 1171711"/>
              <a:gd name="connsiteY5" fmla="*/ 254577 h 432193"/>
              <a:gd name="connsiteX6" fmla="*/ 180802 w 1171711"/>
              <a:gd name="connsiteY6" fmla="*/ 70590 h 432193"/>
              <a:gd name="connsiteX7" fmla="*/ 180802 w 1171711"/>
              <a:gd name="connsiteY7" fmla="*/ 160991 h 432193"/>
              <a:gd name="connsiteX8" fmla="*/ 895186 w 1171711"/>
              <a:gd name="connsiteY8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80654 w 1171711"/>
              <a:gd name="connsiteY1" fmla="*/ 125326 h 432193"/>
              <a:gd name="connsiteX2" fmla="*/ 874336 w 1171711"/>
              <a:gd name="connsiteY2" fmla="*/ 267555 h 432193"/>
              <a:gd name="connsiteX3" fmla="*/ 180802 w 1171711"/>
              <a:gd name="connsiteY3" fmla="*/ 341792 h 432193"/>
              <a:gd name="connsiteX4" fmla="*/ 180802 w 1171711"/>
              <a:gd name="connsiteY4" fmla="*/ 432193 h 432193"/>
              <a:gd name="connsiteX5" fmla="*/ 0 w 1171711"/>
              <a:gd name="connsiteY5" fmla="*/ 254577 h 432193"/>
              <a:gd name="connsiteX6" fmla="*/ 180802 w 1171711"/>
              <a:gd name="connsiteY6" fmla="*/ 70590 h 432193"/>
              <a:gd name="connsiteX7" fmla="*/ 180802 w 1171711"/>
              <a:gd name="connsiteY7" fmla="*/ 160991 h 432193"/>
              <a:gd name="connsiteX8" fmla="*/ 895186 w 1171711"/>
              <a:gd name="connsiteY8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99704 w 1171711"/>
              <a:gd name="connsiteY1" fmla="*/ 147551 h 432193"/>
              <a:gd name="connsiteX2" fmla="*/ 874336 w 1171711"/>
              <a:gd name="connsiteY2" fmla="*/ 267555 h 432193"/>
              <a:gd name="connsiteX3" fmla="*/ 180802 w 1171711"/>
              <a:gd name="connsiteY3" fmla="*/ 341792 h 432193"/>
              <a:gd name="connsiteX4" fmla="*/ 180802 w 1171711"/>
              <a:gd name="connsiteY4" fmla="*/ 432193 h 432193"/>
              <a:gd name="connsiteX5" fmla="*/ 0 w 1171711"/>
              <a:gd name="connsiteY5" fmla="*/ 254577 h 432193"/>
              <a:gd name="connsiteX6" fmla="*/ 180802 w 1171711"/>
              <a:gd name="connsiteY6" fmla="*/ 70590 h 432193"/>
              <a:gd name="connsiteX7" fmla="*/ 180802 w 1171711"/>
              <a:gd name="connsiteY7" fmla="*/ 160991 h 432193"/>
              <a:gd name="connsiteX8" fmla="*/ 895186 w 1171711"/>
              <a:gd name="connsiteY8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99704 w 1171711"/>
              <a:gd name="connsiteY1" fmla="*/ 147551 h 432193"/>
              <a:gd name="connsiteX2" fmla="*/ 180802 w 1171711"/>
              <a:gd name="connsiteY2" fmla="*/ 341792 h 432193"/>
              <a:gd name="connsiteX3" fmla="*/ 180802 w 1171711"/>
              <a:gd name="connsiteY3" fmla="*/ 432193 h 432193"/>
              <a:gd name="connsiteX4" fmla="*/ 0 w 1171711"/>
              <a:gd name="connsiteY4" fmla="*/ 254577 h 432193"/>
              <a:gd name="connsiteX5" fmla="*/ 180802 w 1171711"/>
              <a:gd name="connsiteY5" fmla="*/ 70590 h 432193"/>
              <a:gd name="connsiteX6" fmla="*/ 180802 w 1171711"/>
              <a:gd name="connsiteY6" fmla="*/ 160991 h 432193"/>
              <a:gd name="connsiteX7" fmla="*/ 895186 w 1171711"/>
              <a:gd name="connsiteY7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99704 w 1171711"/>
              <a:gd name="connsiteY1" fmla="*/ 147551 h 432193"/>
              <a:gd name="connsiteX2" fmla="*/ 180802 w 1171711"/>
              <a:gd name="connsiteY2" fmla="*/ 341792 h 432193"/>
              <a:gd name="connsiteX3" fmla="*/ 180802 w 1171711"/>
              <a:gd name="connsiteY3" fmla="*/ 432193 h 432193"/>
              <a:gd name="connsiteX4" fmla="*/ 0 w 1171711"/>
              <a:gd name="connsiteY4" fmla="*/ 254577 h 432193"/>
              <a:gd name="connsiteX5" fmla="*/ 180802 w 1171711"/>
              <a:gd name="connsiteY5" fmla="*/ 70590 h 432193"/>
              <a:gd name="connsiteX6" fmla="*/ 180802 w 1171711"/>
              <a:gd name="connsiteY6" fmla="*/ 160991 h 432193"/>
              <a:gd name="connsiteX7" fmla="*/ 895186 w 1171711"/>
              <a:gd name="connsiteY7" fmla="*/ 0 h 432193"/>
              <a:gd name="connsiteX0" fmla="*/ 0 w 1171711"/>
              <a:gd name="connsiteY0" fmla="*/ 254577 h 432193"/>
              <a:gd name="connsiteX1" fmla="*/ 180802 w 1171711"/>
              <a:gd name="connsiteY1" fmla="*/ 70590 h 432193"/>
              <a:gd name="connsiteX2" fmla="*/ 180802 w 1171711"/>
              <a:gd name="connsiteY2" fmla="*/ 160991 h 432193"/>
              <a:gd name="connsiteX3" fmla="*/ 996786 w 1171711"/>
              <a:gd name="connsiteY3" fmla="*/ 34925 h 432193"/>
              <a:gd name="connsiteX4" fmla="*/ 180802 w 1171711"/>
              <a:gd name="connsiteY4" fmla="*/ 341792 h 432193"/>
              <a:gd name="connsiteX5" fmla="*/ 180802 w 1171711"/>
              <a:gd name="connsiteY5" fmla="*/ 432193 h 432193"/>
              <a:gd name="connsiteX6" fmla="*/ 0 w 1171711"/>
              <a:gd name="connsiteY6" fmla="*/ 254577 h 432193"/>
              <a:gd name="connsiteX0" fmla="*/ 1080654 w 1171711"/>
              <a:gd name="connsiteY0" fmla="*/ 118976 h 432193"/>
              <a:gd name="connsiteX1" fmla="*/ 1167014 w 1171711"/>
              <a:gd name="connsiteY1" fmla="*/ 5426 h 432193"/>
              <a:gd name="connsiteX2" fmla="*/ 1080654 w 1171711"/>
              <a:gd name="connsiteY2" fmla="*/ 118976 h 432193"/>
              <a:gd name="connsiteX0" fmla="*/ 1080654 w 1171711"/>
              <a:gd name="connsiteY0" fmla="*/ 118976 h 432193"/>
              <a:gd name="connsiteX1" fmla="*/ 1099704 w 1171711"/>
              <a:gd name="connsiteY1" fmla="*/ 147551 h 432193"/>
              <a:gd name="connsiteX2" fmla="*/ 180802 w 1171711"/>
              <a:gd name="connsiteY2" fmla="*/ 341792 h 432193"/>
              <a:gd name="connsiteX3" fmla="*/ 180802 w 1171711"/>
              <a:gd name="connsiteY3" fmla="*/ 432193 h 432193"/>
              <a:gd name="connsiteX4" fmla="*/ 0 w 1171711"/>
              <a:gd name="connsiteY4" fmla="*/ 254577 h 432193"/>
              <a:gd name="connsiteX5" fmla="*/ 180802 w 1171711"/>
              <a:gd name="connsiteY5" fmla="*/ 70590 h 432193"/>
              <a:gd name="connsiteX6" fmla="*/ 180802 w 1171711"/>
              <a:gd name="connsiteY6" fmla="*/ 160991 h 432193"/>
              <a:gd name="connsiteX7" fmla="*/ 895186 w 1171711"/>
              <a:gd name="connsiteY7" fmla="*/ 0 h 432193"/>
              <a:gd name="connsiteX0" fmla="*/ 0 w 1344179"/>
              <a:gd name="connsiteY0" fmla="*/ 254577 h 432193"/>
              <a:gd name="connsiteX1" fmla="*/ 180802 w 1344179"/>
              <a:gd name="connsiteY1" fmla="*/ 70590 h 432193"/>
              <a:gd name="connsiteX2" fmla="*/ 180802 w 1344179"/>
              <a:gd name="connsiteY2" fmla="*/ 160991 h 432193"/>
              <a:gd name="connsiteX3" fmla="*/ 996786 w 1344179"/>
              <a:gd name="connsiteY3" fmla="*/ 34925 h 432193"/>
              <a:gd name="connsiteX4" fmla="*/ 180802 w 1344179"/>
              <a:gd name="connsiteY4" fmla="*/ 341792 h 432193"/>
              <a:gd name="connsiteX5" fmla="*/ 180802 w 1344179"/>
              <a:gd name="connsiteY5" fmla="*/ 432193 h 432193"/>
              <a:gd name="connsiteX6" fmla="*/ 0 w 1344179"/>
              <a:gd name="connsiteY6" fmla="*/ 254577 h 432193"/>
              <a:gd name="connsiteX0" fmla="*/ 1080654 w 1344179"/>
              <a:gd name="connsiteY0" fmla="*/ 118976 h 432193"/>
              <a:gd name="connsiteX1" fmla="*/ 1167014 w 1344179"/>
              <a:gd name="connsiteY1" fmla="*/ 5426 h 432193"/>
              <a:gd name="connsiteX2" fmla="*/ 1080654 w 1344179"/>
              <a:gd name="connsiteY2" fmla="*/ 118976 h 432193"/>
              <a:gd name="connsiteX0" fmla="*/ 1344179 w 1344179"/>
              <a:gd name="connsiteY0" fmla="*/ 45951 h 432193"/>
              <a:gd name="connsiteX1" fmla="*/ 1099704 w 1344179"/>
              <a:gd name="connsiteY1" fmla="*/ 147551 h 432193"/>
              <a:gd name="connsiteX2" fmla="*/ 180802 w 1344179"/>
              <a:gd name="connsiteY2" fmla="*/ 341792 h 432193"/>
              <a:gd name="connsiteX3" fmla="*/ 180802 w 1344179"/>
              <a:gd name="connsiteY3" fmla="*/ 432193 h 432193"/>
              <a:gd name="connsiteX4" fmla="*/ 0 w 1344179"/>
              <a:gd name="connsiteY4" fmla="*/ 254577 h 432193"/>
              <a:gd name="connsiteX5" fmla="*/ 180802 w 1344179"/>
              <a:gd name="connsiteY5" fmla="*/ 70590 h 432193"/>
              <a:gd name="connsiteX6" fmla="*/ 180802 w 1344179"/>
              <a:gd name="connsiteY6" fmla="*/ 160991 h 432193"/>
              <a:gd name="connsiteX7" fmla="*/ 895186 w 1344179"/>
              <a:gd name="connsiteY7" fmla="*/ 0 h 432193"/>
              <a:gd name="connsiteX0" fmla="*/ 0 w 1309254"/>
              <a:gd name="connsiteY0" fmla="*/ 265776 h 443392"/>
              <a:gd name="connsiteX1" fmla="*/ 180802 w 1309254"/>
              <a:gd name="connsiteY1" fmla="*/ 81789 h 443392"/>
              <a:gd name="connsiteX2" fmla="*/ 180802 w 1309254"/>
              <a:gd name="connsiteY2" fmla="*/ 172190 h 443392"/>
              <a:gd name="connsiteX3" fmla="*/ 996786 w 1309254"/>
              <a:gd name="connsiteY3" fmla="*/ 46124 h 443392"/>
              <a:gd name="connsiteX4" fmla="*/ 180802 w 1309254"/>
              <a:gd name="connsiteY4" fmla="*/ 352991 h 443392"/>
              <a:gd name="connsiteX5" fmla="*/ 180802 w 1309254"/>
              <a:gd name="connsiteY5" fmla="*/ 443392 h 443392"/>
              <a:gd name="connsiteX6" fmla="*/ 0 w 1309254"/>
              <a:gd name="connsiteY6" fmla="*/ 265776 h 443392"/>
              <a:gd name="connsiteX0" fmla="*/ 1080654 w 1309254"/>
              <a:gd name="connsiteY0" fmla="*/ 130175 h 443392"/>
              <a:gd name="connsiteX1" fmla="*/ 1167014 w 1309254"/>
              <a:gd name="connsiteY1" fmla="*/ 16625 h 443392"/>
              <a:gd name="connsiteX2" fmla="*/ 1080654 w 1309254"/>
              <a:gd name="connsiteY2" fmla="*/ 130175 h 443392"/>
              <a:gd name="connsiteX0" fmla="*/ 1309254 w 1309254"/>
              <a:gd name="connsiteY0" fmla="*/ 0 h 443392"/>
              <a:gd name="connsiteX1" fmla="*/ 1099704 w 1309254"/>
              <a:gd name="connsiteY1" fmla="*/ 158750 h 443392"/>
              <a:gd name="connsiteX2" fmla="*/ 180802 w 1309254"/>
              <a:gd name="connsiteY2" fmla="*/ 352991 h 443392"/>
              <a:gd name="connsiteX3" fmla="*/ 180802 w 1309254"/>
              <a:gd name="connsiteY3" fmla="*/ 443392 h 443392"/>
              <a:gd name="connsiteX4" fmla="*/ 0 w 1309254"/>
              <a:gd name="connsiteY4" fmla="*/ 265776 h 443392"/>
              <a:gd name="connsiteX5" fmla="*/ 180802 w 1309254"/>
              <a:gd name="connsiteY5" fmla="*/ 81789 h 443392"/>
              <a:gd name="connsiteX6" fmla="*/ 180802 w 1309254"/>
              <a:gd name="connsiteY6" fmla="*/ 172190 h 443392"/>
              <a:gd name="connsiteX7" fmla="*/ 895186 w 1309254"/>
              <a:gd name="connsiteY7" fmla="*/ 11199 h 443392"/>
              <a:gd name="connsiteX0" fmla="*/ 0 w 1309254"/>
              <a:gd name="connsiteY0" fmla="*/ 265776 h 443392"/>
              <a:gd name="connsiteX1" fmla="*/ 180802 w 1309254"/>
              <a:gd name="connsiteY1" fmla="*/ 81789 h 443392"/>
              <a:gd name="connsiteX2" fmla="*/ 180802 w 1309254"/>
              <a:gd name="connsiteY2" fmla="*/ 172190 h 443392"/>
              <a:gd name="connsiteX3" fmla="*/ 996786 w 1309254"/>
              <a:gd name="connsiteY3" fmla="*/ 46124 h 443392"/>
              <a:gd name="connsiteX4" fmla="*/ 180802 w 1309254"/>
              <a:gd name="connsiteY4" fmla="*/ 352991 h 443392"/>
              <a:gd name="connsiteX5" fmla="*/ 180802 w 1309254"/>
              <a:gd name="connsiteY5" fmla="*/ 443392 h 443392"/>
              <a:gd name="connsiteX6" fmla="*/ 0 w 1309254"/>
              <a:gd name="connsiteY6" fmla="*/ 265776 h 443392"/>
              <a:gd name="connsiteX0" fmla="*/ 1080654 w 1309254"/>
              <a:gd name="connsiteY0" fmla="*/ 130175 h 443392"/>
              <a:gd name="connsiteX1" fmla="*/ 1167014 w 1309254"/>
              <a:gd name="connsiteY1" fmla="*/ 16625 h 443392"/>
              <a:gd name="connsiteX2" fmla="*/ 1080654 w 1309254"/>
              <a:gd name="connsiteY2" fmla="*/ 130175 h 443392"/>
              <a:gd name="connsiteX0" fmla="*/ 1309254 w 1309254"/>
              <a:gd name="connsiteY0" fmla="*/ 0 h 443392"/>
              <a:gd name="connsiteX1" fmla="*/ 1099704 w 1309254"/>
              <a:gd name="connsiteY1" fmla="*/ 158750 h 443392"/>
              <a:gd name="connsiteX2" fmla="*/ 180802 w 1309254"/>
              <a:gd name="connsiteY2" fmla="*/ 352991 h 443392"/>
              <a:gd name="connsiteX3" fmla="*/ 180802 w 1309254"/>
              <a:gd name="connsiteY3" fmla="*/ 443392 h 443392"/>
              <a:gd name="connsiteX4" fmla="*/ 0 w 1309254"/>
              <a:gd name="connsiteY4" fmla="*/ 265776 h 443392"/>
              <a:gd name="connsiteX5" fmla="*/ 180802 w 1309254"/>
              <a:gd name="connsiteY5" fmla="*/ 81789 h 443392"/>
              <a:gd name="connsiteX6" fmla="*/ 180802 w 1309254"/>
              <a:gd name="connsiteY6" fmla="*/ 172190 h 443392"/>
              <a:gd name="connsiteX7" fmla="*/ 895186 w 1309254"/>
              <a:gd name="connsiteY7" fmla="*/ 11199 h 443392"/>
              <a:gd name="connsiteX0" fmla="*/ 0 w 1309254"/>
              <a:gd name="connsiteY0" fmla="*/ 265776 h 443392"/>
              <a:gd name="connsiteX1" fmla="*/ 180802 w 1309254"/>
              <a:gd name="connsiteY1" fmla="*/ 81789 h 443392"/>
              <a:gd name="connsiteX2" fmla="*/ 180802 w 1309254"/>
              <a:gd name="connsiteY2" fmla="*/ 172190 h 443392"/>
              <a:gd name="connsiteX3" fmla="*/ 996786 w 1309254"/>
              <a:gd name="connsiteY3" fmla="*/ 46124 h 443392"/>
              <a:gd name="connsiteX4" fmla="*/ 180802 w 1309254"/>
              <a:gd name="connsiteY4" fmla="*/ 352991 h 443392"/>
              <a:gd name="connsiteX5" fmla="*/ 180802 w 1309254"/>
              <a:gd name="connsiteY5" fmla="*/ 443392 h 443392"/>
              <a:gd name="connsiteX6" fmla="*/ 0 w 1309254"/>
              <a:gd name="connsiteY6" fmla="*/ 265776 h 443392"/>
              <a:gd name="connsiteX0" fmla="*/ 1080654 w 1309254"/>
              <a:gd name="connsiteY0" fmla="*/ 130175 h 443392"/>
              <a:gd name="connsiteX1" fmla="*/ 992389 w 1309254"/>
              <a:gd name="connsiteY1" fmla="*/ 96000 h 443392"/>
              <a:gd name="connsiteX2" fmla="*/ 1080654 w 1309254"/>
              <a:gd name="connsiteY2" fmla="*/ 130175 h 443392"/>
              <a:gd name="connsiteX0" fmla="*/ 1309254 w 1309254"/>
              <a:gd name="connsiteY0" fmla="*/ 0 h 443392"/>
              <a:gd name="connsiteX1" fmla="*/ 1099704 w 1309254"/>
              <a:gd name="connsiteY1" fmla="*/ 158750 h 443392"/>
              <a:gd name="connsiteX2" fmla="*/ 180802 w 1309254"/>
              <a:gd name="connsiteY2" fmla="*/ 352991 h 443392"/>
              <a:gd name="connsiteX3" fmla="*/ 180802 w 1309254"/>
              <a:gd name="connsiteY3" fmla="*/ 443392 h 443392"/>
              <a:gd name="connsiteX4" fmla="*/ 0 w 1309254"/>
              <a:gd name="connsiteY4" fmla="*/ 265776 h 443392"/>
              <a:gd name="connsiteX5" fmla="*/ 180802 w 1309254"/>
              <a:gd name="connsiteY5" fmla="*/ 81789 h 443392"/>
              <a:gd name="connsiteX6" fmla="*/ 180802 w 1309254"/>
              <a:gd name="connsiteY6" fmla="*/ 172190 h 443392"/>
              <a:gd name="connsiteX7" fmla="*/ 895186 w 1309254"/>
              <a:gd name="connsiteY7" fmla="*/ 11199 h 443392"/>
              <a:gd name="connsiteX0" fmla="*/ 0 w 1099704"/>
              <a:gd name="connsiteY0" fmla="*/ 254577 h 432193"/>
              <a:gd name="connsiteX1" fmla="*/ 180802 w 1099704"/>
              <a:gd name="connsiteY1" fmla="*/ 70590 h 432193"/>
              <a:gd name="connsiteX2" fmla="*/ 180802 w 1099704"/>
              <a:gd name="connsiteY2" fmla="*/ 160991 h 432193"/>
              <a:gd name="connsiteX3" fmla="*/ 996786 w 1099704"/>
              <a:gd name="connsiteY3" fmla="*/ 34925 h 432193"/>
              <a:gd name="connsiteX4" fmla="*/ 180802 w 1099704"/>
              <a:gd name="connsiteY4" fmla="*/ 341792 h 432193"/>
              <a:gd name="connsiteX5" fmla="*/ 180802 w 1099704"/>
              <a:gd name="connsiteY5" fmla="*/ 432193 h 432193"/>
              <a:gd name="connsiteX6" fmla="*/ 0 w 1099704"/>
              <a:gd name="connsiteY6" fmla="*/ 254577 h 432193"/>
              <a:gd name="connsiteX0" fmla="*/ 1080654 w 1099704"/>
              <a:gd name="connsiteY0" fmla="*/ 118976 h 432193"/>
              <a:gd name="connsiteX1" fmla="*/ 992389 w 1099704"/>
              <a:gd name="connsiteY1" fmla="*/ 84801 h 432193"/>
              <a:gd name="connsiteX2" fmla="*/ 1080654 w 1099704"/>
              <a:gd name="connsiteY2" fmla="*/ 118976 h 432193"/>
              <a:gd name="connsiteX0" fmla="*/ 994929 w 1099704"/>
              <a:gd name="connsiteY0" fmla="*/ 26901 h 432193"/>
              <a:gd name="connsiteX1" fmla="*/ 1099704 w 1099704"/>
              <a:gd name="connsiteY1" fmla="*/ 147551 h 432193"/>
              <a:gd name="connsiteX2" fmla="*/ 180802 w 1099704"/>
              <a:gd name="connsiteY2" fmla="*/ 341792 h 432193"/>
              <a:gd name="connsiteX3" fmla="*/ 180802 w 1099704"/>
              <a:gd name="connsiteY3" fmla="*/ 432193 h 432193"/>
              <a:gd name="connsiteX4" fmla="*/ 0 w 1099704"/>
              <a:gd name="connsiteY4" fmla="*/ 254577 h 432193"/>
              <a:gd name="connsiteX5" fmla="*/ 180802 w 1099704"/>
              <a:gd name="connsiteY5" fmla="*/ 70590 h 432193"/>
              <a:gd name="connsiteX6" fmla="*/ 180802 w 1099704"/>
              <a:gd name="connsiteY6" fmla="*/ 160991 h 432193"/>
              <a:gd name="connsiteX7" fmla="*/ 895186 w 1099704"/>
              <a:gd name="connsiteY7" fmla="*/ 0 h 432193"/>
              <a:gd name="connsiteX0" fmla="*/ 0 w 1099704"/>
              <a:gd name="connsiteY0" fmla="*/ 229177 h 406793"/>
              <a:gd name="connsiteX1" fmla="*/ 180802 w 1099704"/>
              <a:gd name="connsiteY1" fmla="*/ 45190 h 406793"/>
              <a:gd name="connsiteX2" fmla="*/ 180802 w 1099704"/>
              <a:gd name="connsiteY2" fmla="*/ 135591 h 406793"/>
              <a:gd name="connsiteX3" fmla="*/ 996786 w 1099704"/>
              <a:gd name="connsiteY3" fmla="*/ 9525 h 406793"/>
              <a:gd name="connsiteX4" fmla="*/ 180802 w 1099704"/>
              <a:gd name="connsiteY4" fmla="*/ 316392 h 406793"/>
              <a:gd name="connsiteX5" fmla="*/ 180802 w 1099704"/>
              <a:gd name="connsiteY5" fmla="*/ 406793 h 406793"/>
              <a:gd name="connsiteX6" fmla="*/ 0 w 1099704"/>
              <a:gd name="connsiteY6" fmla="*/ 229177 h 406793"/>
              <a:gd name="connsiteX0" fmla="*/ 1080654 w 1099704"/>
              <a:gd name="connsiteY0" fmla="*/ 93576 h 406793"/>
              <a:gd name="connsiteX1" fmla="*/ 992389 w 1099704"/>
              <a:gd name="connsiteY1" fmla="*/ 59401 h 406793"/>
              <a:gd name="connsiteX2" fmla="*/ 1080654 w 1099704"/>
              <a:gd name="connsiteY2" fmla="*/ 93576 h 406793"/>
              <a:gd name="connsiteX0" fmla="*/ 994929 w 1099704"/>
              <a:gd name="connsiteY0" fmla="*/ 1501 h 406793"/>
              <a:gd name="connsiteX1" fmla="*/ 1099704 w 1099704"/>
              <a:gd name="connsiteY1" fmla="*/ 122151 h 406793"/>
              <a:gd name="connsiteX2" fmla="*/ 180802 w 1099704"/>
              <a:gd name="connsiteY2" fmla="*/ 316392 h 406793"/>
              <a:gd name="connsiteX3" fmla="*/ 180802 w 1099704"/>
              <a:gd name="connsiteY3" fmla="*/ 406793 h 406793"/>
              <a:gd name="connsiteX4" fmla="*/ 0 w 1099704"/>
              <a:gd name="connsiteY4" fmla="*/ 229177 h 406793"/>
              <a:gd name="connsiteX5" fmla="*/ 180802 w 1099704"/>
              <a:gd name="connsiteY5" fmla="*/ 45190 h 406793"/>
              <a:gd name="connsiteX6" fmla="*/ 180802 w 1099704"/>
              <a:gd name="connsiteY6" fmla="*/ 135591 h 406793"/>
              <a:gd name="connsiteX7" fmla="*/ 1003136 w 1099704"/>
              <a:gd name="connsiteY7" fmla="*/ 0 h 406793"/>
              <a:gd name="connsiteX0" fmla="*/ 0 w 1120437"/>
              <a:gd name="connsiteY0" fmla="*/ 229177 h 406793"/>
              <a:gd name="connsiteX1" fmla="*/ 180802 w 1120437"/>
              <a:gd name="connsiteY1" fmla="*/ 45190 h 406793"/>
              <a:gd name="connsiteX2" fmla="*/ 180802 w 1120437"/>
              <a:gd name="connsiteY2" fmla="*/ 135591 h 406793"/>
              <a:gd name="connsiteX3" fmla="*/ 996786 w 1120437"/>
              <a:gd name="connsiteY3" fmla="*/ 9525 h 406793"/>
              <a:gd name="connsiteX4" fmla="*/ 180802 w 1120437"/>
              <a:gd name="connsiteY4" fmla="*/ 316392 h 406793"/>
              <a:gd name="connsiteX5" fmla="*/ 180802 w 1120437"/>
              <a:gd name="connsiteY5" fmla="*/ 406793 h 406793"/>
              <a:gd name="connsiteX6" fmla="*/ 0 w 1120437"/>
              <a:gd name="connsiteY6" fmla="*/ 229177 h 406793"/>
              <a:gd name="connsiteX0" fmla="*/ 1080654 w 1120437"/>
              <a:gd name="connsiteY0" fmla="*/ 93576 h 406793"/>
              <a:gd name="connsiteX1" fmla="*/ 1113039 w 1120437"/>
              <a:gd name="connsiteY1" fmla="*/ 122901 h 406793"/>
              <a:gd name="connsiteX2" fmla="*/ 1080654 w 1120437"/>
              <a:gd name="connsiteY2" fmla="*/ 93576 h 406793"/>
              <a:gd name="connsiteX0" fmla="*/ 994929 w 1120437"/>
              <a:gd name="connsiteY0" fmla="*/ 1501 h 406793"/>
              <a:gd name="connsiteX1" fmla="*/ 1099704 w 1120437"/>
              <a:gd name="connsiteY1" fmla="*/ 122151 h 406793"/>
              <a:gd name="connsiteX2" fmla="*/ 180802 w 1120437"/>
              <a:gd name="connsiteY2" fmla="*/ 316392 h 406793"/>
              <a:gd name="connsiteX3" fmla="*/ 180802 w 1120437"/>
              <a:gd name="connsiteY3" fmla="*/ 406793 h 406793"/>
              <a:gd name="connsiteX4" fmla="*/ 0 w 1120437"/>
              <a:gd name="connsiteY4" fmla="*/ 229177 h 406793"/>
              <a:gd name="connsiteX5" fmla="*/ 180802 w 1120437"/>
              <a:gd name="connsiteY5" fmla="*/ 45190 h 406793"/>
              <a:gd name="connsiteX6" fmla="*/ 180802 w 1120437"/>
              <a:gd name="connsiteY6" fmla="*/ 135591 h 406793"/>
              <a:gd name="connsiteX7" fmla="*/ 1003136 w 1120437"/>
              <a:gd name="connsiteY7" fmla="*/ 0 h 406793"/>
              <a:gd name="connsiteX0" fmla="*/ 0 w 1122331"/>
              <a:gd name="connsiteY0" fmla="*/ 229177 h 406793"/>
              <a:gd name="connsiteX1" fmla="*/ 180802 w 1122331"/>
              <a:gd name="connsiteY1" fmla="*/ 45190 h 406793"/>
              <a:gd name="connsiteX2" fmla="*/ 180802 w 1122331"/>
              <a:gd name="connsiteY2" fmla="*/ 135591 h 406793"/>
              <a:gd name="connsiteX3" fmla="*/ 996786 w 1122331"/>
              <a:gd name="connsiteY3" fmla="*/ 9525 h 406793"/>
              <a:gd name="connsiteX4" fmla="*/ 180802 w 1122331"/>
              <a:gd name="connsiteY4" fmla="*/ 316392 h 406793"/>
              <a:gd name="connsiteX5" fmla="*/ 180802 w 1122331"/>
              <a:gd name="connsiteY5" fmla="*/ 406793 h 406793"/>
              <a:gd name="connsiteX6" fmla="*/ 0 w 1122331"/>
              <a:gd name="connsiteY6" fmla="*/ 229177 h 406793"/>
              <a:gd name="connsiteX0" fmla="*/ 1099704 w 1122331"/>
              <a:gd name="connsiteY0" fmla="*/ 118976 h 406793"/>
              <a:gd name="connsiteX1" fmla="*/ 1113039 w 1122331"/>
              <a:gd name="connsiteY1" fmla="*/ 122901 h 406793"/>
              <a:gd name="connsiteX2" fmla="*/ 1099704 w 1122331"/>
              <a:gd name="connsiteY2" fmla="*/ 118976 h 406793"/>
              <a:gd name="connsiteX0" fmla="*/ 994929 w 1122331"/>
              <a:gd name="connsiteY0" fmla="*/ 1501 h 406793"/>
              <a:gd name="connsiteX1" fmla="*/ 1099704 w 1122331"/>
              <a:gd name="connsiteY1" fmla="*/ 122151 h 406793"/>
              <a:gd name="connsiteX2" fmla="*/ 180802 w 1122331"/>
              <a:gd name="connsiteY2" fmla="*/ 316392 h 406793"/>
              <a:gd name="connsiteX3" fmla="*/ 180802 w 1122331"/>
              <a:gd name="connsiteY3" fmla="*/ 406793 h 406793"/>
              <a:gd name="connsiteX4" fmla="*/ 0 w 1122331"/>
              <a:gd name="connsiteY4" fmla="*/ 229177 h 406793"/>
              <a:gd name="connsiteX5" fmla="*/ 180802 w 1122331"/>
              <a:gd name="connsiteY5" fmla="*/ 45190 h 406793"/>
              <a:gd name="connsiteX6" fmla="*/ 180802 w 1122331"/>
              <a:gd name="connsiteY6" fmla="*/ 135591 h 406793"/>
              <a:gd name="connsiteX7" fmla="*/ 1003136 w 1122331"/>
              <a:gd name="connsiteY7" fmla="*/ 0 h 406793"/>
              <a:gd name="connsiteX0" fmla="*/ 0 w 1122331"/>
              <a:gd name="connsiteY0" fmla="*/ 229177 h 406793"/>
              <a:gd name="connsiteX1" fmla="*/ 180802 w 1122331"/>
              <a:gd name="connsiteY1" fmla="*/ 45190 h 406793"/>
              <a:gd name="connsiteX2" fmla="*/ 180802 w 1122331"/>
              <a:gd name="connsiteY2" fmla="*/ 135591 h 406793"/>
              <a:gd name="connsiteX3" fmla="*/ 996786 w 1122331"/>
              <a:gd name="connsiteY3" fmla="*/ 9525 h 406793"/>
              <a:gd name="connsiteX4" fmla="*/ 180802 w 1122331"/>
              <a:gd name="connsiteY4" fmla="*/ 316392 h 406793"/>
              <a:gd name="connsiteX5" fmla="*/ 180802 w 1122331"/>
              <a:gd name="connsiteY5" fmla="*/ 406793 h 406793"/>
              <a:gd name="connsiteX6" fmla="*/ 0 w 1122331"/>
              <a:gd name="connsiteY6" fmla="*/ 229177 h 406793"/>
              <a:gd name="connsiteX0" fmla="*/ 1099704 w 1122331"/>
              <a:gd name="connsiteY0" fmla="*/ 118976 h 406793"/>
              <a:gd name="connsiteX1" fmla="*/ 1113039 w 1122331"/>
              <a:gd name="connsiteY1" fmla="*/ 122901 h 406793"/>
              <a:gd name="connsiteX2" fmla="*/ 1099704 w 1122331"/>
              <a:gd name="connsiteY2" fmla="*/ 118976 h 406793"/>
              <a:gd name="connsiteX0" fmla="*/ 994929 w 1122331"/>
              <a:gd name="connsiteY0" fmla="*/ 1501 h 406793"/>
              <a:gd name="connsiteX1" fmla="*/ 950479 w 1122331"/>
              <a:gd name="connsiteY1" fmla="*/ 118976 h 406793"/>
              <a:gd name="connsiteX2" fmla="*/ 180802 w 1122331"/>
              <a:gd name="connsiteY2" fmla="*/ 316392 h 406793"/>
              <a:gd name="connsiteX3" fmla="*/ 180802 w 1122331"/>
              <a:gd name="connsiteY3" fmla="*/ 406793 h 406793"/>
              <a:gd name="connsiteX4" fmla="*/ 0 w 1122331"/>
              <a:gd name="connsiteY4" fmla="*/ 229177 h 406793"/>
              <a:gd name="connsiteX5" fmla="*/ 180802 w 1122331"/>
              <a:gd name="connsiteY5" fmla="*/ 45190 h 406793"/>
              <a:gd name="connsiteX6" fmla="*/ 180802 w 1122331"/>
              <a:gd name="connsiteY6" fmla="*/ 135591 h 406793"/>
              <a:gd name="connsiteX7" fmla="*/ 1003136 w 1122331"/>
              <a:gd name="connsiteY7" fmla="*/ 0 h 406793"/>
              <a:gd name="connsiteX0" fmla="*/ 0 w 1124258"/>
              <a:gd name="connsiteY0" fmla="*/ 229177 h 406793"/>
              <a:gd name="connsiteX1" fmla="*/ 180802 w 1124258"/>
              <a:gd name="connsiteY1" fmla="*/ 45190 h 406793"/>
              <a:gd name="connsiteX2" fmla="*/ 180802 w 1124258"/>
              <a:gd name="connsiteY2" fmla="*/ 135591 h 406793"/>
              <a:gd name="connsiteX3" fmla="*/ 996786 w 1124258"/>
              <a:gd name="connsiteY3" fmla="*/ 9525 h 406793"/>
              <a:gd name="connsiteX4" fmla="*/ 180802 w 1124258"/>
              <a:gd name="connsiteY4" fmla="*/ 316392 h 406793"/>
              <a:gd name="connsiteX5" fmla="*/ 180802 w 1124258"/>
              <a:gd name="connsiteY5" fmla="*/ 406793 h 406793"/>
              <a:gd name="connsiteX6" fmla="*/ 0 w 1124258"/>
              <a:gd name="connsiteY6" fmla="*/ 229177 h 406793"/>
              <a:gd name="connsiteX0" fmla="*/ 1112404 w 1124258"/>
              <a:gd name="connsiteY0" fmla="*/ 128501 h 406793"/>
              <a:gd name="connsiteX1" fmla="*/ 1113039 w 1124258"/>
              <a:gd name="connsiteY1" fmla="*/ 122901 h 406793"/>
              <a:gd name="connsiteX2" fmla="*/ 1112404 w 1124258"/>
              <a:gd name="connsiteY2" fmla="*/ 128501 h 406793"/>
              <a:gd name="connsiteX0" fmla="*/ 994929 w 1124258"/>
              <a:gd name="connsiteY0" fmla="*/ 1501 h 406793"/>
              <a:gd name="connsiteX1" fmla="*/ 950479 w 1124258"/>
              <a:gd name="connsiteY1" fmla="*/ 118976 h 406793"/>
              <a:gd name="connsiteX2" fmla="*/ 180802 w 1124258"/>
              <a:gd name="connsiteY2" fmla="*/ 316392 h 406793"/>
              <a:gd name="connsiteX3" fmla="*/ 180802 w 1124258"/>
              <a:gd name="connsiteY3" fmla="*/ 406793 h 406793"/>
              <a:gd name="connsiteX4" fmla="*/ 0 w 1124258"/>
              <a:gd name="connsiteY4" fmla="*/ 229177 h 406793"/>
              <a:gd name="connsiteX5" fmla="*/ 180802 w 1124258"/>
              <a:gd name="connsiteY5" fmla="*/ 45190 h 406793"/>
              <a:gd name="connsiteX6" fmla="*/ 180802 w 1124258"/>
              <a:gd name="connsiteY6" fmla="*/ 135591 h 406793"/>
              <a:gd name="connsiteX7" fmla="*/ 1003136 w 1124258"/>
              <a:gd name="connsiteY7" fmla="*/ 0 h 406793"/>
              <a:gd name="connsiteX0" fmla="*/ 0 w 1126097"/>
              <a:gd name="connsiteY0" fmla="*/ 229177 h 406793"/>
              <a:gd name="connsiteX1" fmla="*/ 180802 w 1126097"/>
              <a:gd name="connsiteY1" fmla="*/ 45190 h 406793"/>
              <a:gd name="connsiteX2" fmla="*/ 180802 w 1126097"/>
              <a:gd name="connsiteY2" fmla="*/ 135591 h 406793"/>
              <a:gd name="connsiteX3" fmla="*/ 996786 w 1126097"/>
              <a:gd name="connsiteY3" fmla="*/ 9525 h 406793"/>
              <a:gd name="connsiteX4" fmla="*/ 180802 w 1126097"/>
              <a:gd name="connsiteY4" fmla="*/ 316392 h 406793"/>
              <a:gd name="connsiteX5" fmla="*/ 180802 w 1126097"/>
              <a:gd name="connsiteY5" fmla="*/ 406793 h 406793"/>
              <a:gd name="connsiteX6" fmla="*/ 0 w 1126097"/>
              <a:gd name="connsiteY6" fmla="*/ 229177 h 406793"/>
              <a:gd name="connsiteX0" fmla="*/ 1112404 w 1126097"/>
              <a:gd name="connsiteY0" fmla="*/ 128501 h 406793"/>
              <a:gd name="connsiteX1" fmla="*/ 1113039 w 1126097"/>
              <a:gd name="connsiteY1" fmla="*/ 122901 h 406793"/>
              <a:gd name="connsiteX2" fmla="*/ 1112404 w 1126097"/>
              <a:gd name="connsiteY2" fmla="*/ 128501 h 406793"/>
              <a:gd name="connsiteX0" fmla="*/ 994929 w 1126097"/>
              <a:gd name="connsiteY0" fmla="*/ 1501 h 406793"/>
              <a:gd name="connsiteX1" fmla="*/ 950479 w 1126097"/>
              <a:gd name="connsiteY1" fmla="*/ 118976 h 406793"/>
              <a:gd name="connsiteX2" fmla="*/ 180802 w 1126097"/>
              <a:gd name="connsiteY2" fmla="*/ 316392 h 406793"/>
              <a:gd name="connsiteX3" fmla="*/ 180802 w 1126097"/>
              <a:gd name="connsiteY3" fmla="*/ 406793 h 406793"/>
              <a:gd name="connsiteX4" fmla="*/ 0 w 1126097"/>
              <a:gd name="connsiteY4" fmla="*/ 229177 h 406793"/>
              <a:gd name="connsiteX5" fmla="*/ 180802 w 1126097"/>
              <a:gd name="connsiteY5" fmla="*/ 45190 h 406793"/>
              <a:gd name="connsiteX6" fmla="*/ 180802 w 1126097"/>
              <a:gd name="connsiteY6" fmla="*/ 135591 h 406793"/>
              <a:gd name="connsiteX7" fmla="*/ 1003136 w 1126097"/>
              <a:gd name="connsiteY7" fmla="*/ 0 h 406793"/>
              <a:gd name="connsiteX0" fmla="*/ 0 w 1126376"/>
              <a:gd name="connsiteY0" fmla="*/ 229177 h 406793"/>
              <a:gd name="connsiteX1" fmla="*/ 180802 w 1126376"/>
              <a:gd name="connsiteY1" fmla="*/ 45190 h 406793"/>
              <a:gd name="connsiteX2" fmla="*/ 180802 w 1126376"/>
              <a:gd name="connsiteY2" fmla="*/ 135591 h 406793"/>
              <a:gd name="connsiteX3" fmla="*/ 996786 w 1126376"/>
              <a:gd name="connsiteY3" fmla="*/ 9525 h 406793"/>
              <a:gd name="connsiteX4" fmla="*/ 180802 w 1126376"/>
              <a:gd name="connsiteY4" fmla="*/ 316392 h 406793"/>
              <a:gd name="connsiteX5" fmla="*/ 180802 w 1126376"/>
              <a:gd name="connsiteY5" fmla="*/ 406793 h 406793"/>
              <a:gd name="connsiteX6" fmla="*/ 0 w 1126376"/>
              <a:gd name="connsiteY6" fmla="*/ 229177 h 406793"/>
              <a:gd name="connsiteX0" fmla="*/ 1112404 w 1126376"/>
              <a:gd name="connsiteY0" fmla="*/ 128501 h 406793"/>
              <a:gd name="connsiteX1" fmla="*/ 1113039 w 1126376"/>
              <a:gd name="connsiteY1" fmla="*/ 122901 h 406793"/>
              <a:gd name="connsiteX2" fmla="*/ 1112404 w 1126376"/>
              <a:gd name="connsiteY2" fmla="*/ 128501 h 406793"/>
              <a:gd name="connsiteX0" fmla="*/ 994929 w 1126376"/>
              <a:gd name="connsiteY0" fmla="*/ 1501 h 406793"/>
              <a:gd name="connsiteX1" fmla="*/ 950479 w 1126376"/>
              <a:gd name="connsiteY1" fmla="*/ 118976 h 406793"/>
              <a:gd name="connsiteX2" fmla="*/ 180802 w 1126376"/>
              <a:gd name="connsiteY2" fmla="*/ 316392 h 406793"/>
              <a:gd name="connsiteX3" fmla="*/ 180802 w 1126376"/>
              <a:gd name="connsiteY3" fmla="*/ 406793 h 406793"/>
              <a:gd name="connsiteX4" fmla="*/ 0 w 1126376"/>
              <a:gd name="connsiteY4" fmla="*/ 229177 h 406793"/>
              <a:gd name="connsiteX5" fmla="*/ 180802 w 1126376"/>
              <a:gd name="connsiteY5" fmla="*/ 45190 h 406793"/>
              <a:gd name="connsiteX6" fmla="*/ 180802 w 1126376"/>
              <a:gd name="connsiteY6" fmla="*/ 135591 h 406793"/>
              <a:gd name="connsiteX7" fmla="*/ 1003136 w 1126376"/>
              <a:gd name="connsiteY7" fmla="*/ 0 h 406793"/>
              <a:gd name="connsiteX0" fmla="*/ 0 w 1126376"/>
              <a:gd name="connsiteY0" fmla="*/ 229177 h 406793"/>
              <a:gd name="connsiteX1" fmla="*/ 180802 w 1126376"/>
              <a:gd name="connsiteY1" fmla="*/ 45190 h 406793"/>
              <a:gd name="connsiteX2" fmla="*/ 180802 w 1126376"/>
              <a:gd name="connsiteY2" fmla="*/ 135591 h 406793"/>
              <a:gd name="connsiteX3" fmla="*/ 996786 w 1126376"/>
              <a:gd name="connsiteY3" fmla="*/ 9525 h 406793"/>
              <a:gd name="connsiteX4" fmla="*/ 180802 w 1126376"/>
              <a:gd name="connsiteY4" fmla="*/ 316392 h 406793"/>
              <a:gd name="connsiteX5" fmla="*/ 180802 w 1126376"/>
              <a:gd name="connsiteY5" fmla="*/ 406793 h 406793"/>
              <a:gd name="connsiteX6" fmla="*/ 0 w 1126376"/>
              <a:gd name="connsiteY6" fmla="*/ 229177 h 406793"/>
              <a:gd name="connsiteX0" fmla="*/ 1112404 w 1126376"/>
              <a:gd name="connsiteY0" fmla="*/ 128501 h 406793"/>
              <a:gd name="connsiteX1" fmla="*/ 1113039 w 1126376"/>
              <a:gd name="connsiteY1" fmla="*/ 122901 h 406793"/>
              <a:gd name="connsiteX2" fmla="*/ 1112404 w 1126376"/>
              <a:gd name="connsiteY2" fmla="*/ 128501 h 406793"/>
              <a:gd name="connsiteX0" fmla="*/ 994929 w 1126376"/>
              <a:gd name="connsiteY0" fmla="*/ 1501 h 406793"/>
              <a:gd name="connsiteX1" fmla="*/ 1093354 w 1126376"/>
              <a:gd name="connsiteY1" fmla="*/ 125326 h 406793"/>
              <a:gd name="connsiteX2" fmla="*/ 180802 w 1126376"/>
              <a:gd name="connsiteY2" fmla="*/ 316392 h 406793"/>
              <a:gd name="connsiteX3" fmla="*/ 180802 w 1126376"/>
              <a:gd name="connsiteY3" fmla="*/ 406793 h 406793"/>
              <a:gd name="connsiteX4" fmla="*/ 0 w 1126376"/>
              <a:gd name="connsiteY4" fmla="*/ 229177 h 406793"/>
              <a:gd name="connsiteX5" fmla="*/ 180802 w 1126376"/>
              <a:gd name="connsiteY5" fmla="*/ 45190 h 406793"/>
              <a:gd name="connsiteX6" fmla="*/ 180802 w 1126376"/>
              <a:gd name="connsiteY6" fmla="*/ 135591 h 406793"/>
              <a:gd name="connsiteX7" fmla="*/ 1003136 w 1126376"/>
              <a:gd name="connsiteY7" fmla="*/ 0 h 406793"/>
              <a:gd name="connsiteX0" fmla="*/ 0 w 1126376"/>
              <a:gd name="connsiteY0" fmla="*/ 229177 h 406793"/>
              <a:gd name="connsiteX1" fmla="*/ 180802 w 1126376"/>
              <a:gd name="connsiteY1" fmla="*/ 45190 h 406793"/>
              <a:gd name="connsiteX2" fmla="*/ 180802 w 1126376"/>
              <a:gd name="connsiteY2" fmla="*/ 135591 h 406793"/>
              <a:gd name="connsiteX3" fmla="*/ 996786 w 1126376"/>
              <a:gd name="connsiteY3" fmla="*/ 9525 h 406793"/>
              <a:gd name="connsiteX4" fmla="*/ 180802 w 1126376"/>
              <a:gd name="connsiteY4" fmla="*/ 316392 h 406793"/>
              <a:gd name="connsiteX5" fmla="*/ 180802 w 1126376"/>
              <a:gd name="connsiteY5" fmla="*/ 406793 h 406793"/>
              <a:gd name="connsiteX6" fmla="*/ 0 w 1126376"/>
              <a:gd name="connsiteY6" fmla="*/ 229177 h 406793"/>
              <a:gd name="connsiteX0" fmla="*/ 1112404 w 1126376"/>
              <a:gd name="connsiteY0" fmla="*/ 128501 h 406793"/>
              <a:gd name="connsiteX1" fmla="*/ 1118810 w 1126376"/>
              <a:gd name="connsiteY1" fmla="*/ 134205 h 406793"/>
              <a:gd name="connsiteX2" fmla="*/ 1113039 w 1126376"/>
              <a:gd name="connsiteY2" fmla="*/ 122901 h 406793"/>
              <a:gd name="connsiteX3" fmla="*/ 1112404 w 1126376"/>
              <a:gd name="connsiteY3" fmla="*/ 128501 h 406793"/>
              <a:gd name="connsiteX0" fmla="*/ 994929 w 1126376"/>
              <a:gd name="connsiteY0" fmla="*/ 1501 h 406793"/>
              <a:gd name="connsiteX1" fmla="*/ 1093354 w 1126376"/>
              <a:gd name="connsiteY1" fmla="*/ 125326 h 406793"/>
              <a:gd name="connsiteX2" fmla="*/ 180802 w 1126376"/>
              <a:gd name="connsiteY2" fmla="*/ 316392 h 406793"/>
              <a:gd name="connsiteX3" fmla="*/ 180802 w 1126376"/>
              <a:gd name="connsiteY3" fmla="*/ 406793 h 406793"/>
              <a:gd name="connsiteX4" fmla="*/ 0 w 1126376"/>
              <a:gd name="connsiteY4" fmla="*/ 229177 h 406793"/>
              <a:gd name="connsiteX5" fmla="*/ 180802 w 1126376"/>
              <a:gd name="connsiteY5" fmla="*/ 45190 h 406793"/>
              <a:gd name="connsiteX6" fmla="*/ 180802 w 1126376"/>
              <a:gd name="connsiteY6" fmla="*/ 135591 h 406793"/>
              <a:gd name="connsiteX7" fmla="*/ 1003136 w 1126376"/>
              <a:gd name="connsiteY7" fmla="*/ 0 h 406793"/>
              <a:gd name="connsiteX0" fmla="*/ 0 w 1126376"/>
              <a:gd name="connsiteY0" fmla="*/ 229177 h 406793"/>
              <a:gd name="connsiteX1" fmla="*/ 180802 w 1126376"/>
              <a:gd name="connsiteY1" fmla="*/ 45190 h 406793"/>
              <a:gd name="connsiteX2" fmla="*/ 180802 w 1126376"/>
              <a:gd name="connsiteY2" fmla="*/ 135591 h 406793"/>
              <a:gd name="connsiteX3" fmla="*/ 996786 w 1126376"/>
              <a:gd name="connsiteY3" fmla="*/ 9525 h 406793"/>
              <a:gd name="connsiteX4" fmla="*/ 180802 w 1126376"/>
              <a:gd name="connsiteY4" fmla="*/ 316392 h 406793"/>
              <a:gd name="connsiteX5" fmla="*/ 180802 w 1126376"/>
              <a:gd name="connsiteY5" fmla="*/ 406793 h 406793"/>
              <a:gd name="connsiteX6" fmla="*/ 0 w 1126376"/>
              <a:gd name="connsiteY6" fmla="*/ 229177 h 406793"/>
              <a:gd name="connsiteX0" fmla="*/ 1112404 w 1126376"/>
              <a:gd name="connsiteY0" fmla="*/ 128501 h 406793"/>
              <a:gd name="connsiteX1" fmla="*/ 1118810 w 1126376"/>
              <a:gd name="connsiteY1" fmla="*/ 134205 h 406793"/>
              <a:gd name="connsiteX2" fmla="*/ 1113039 w 1126376"/>
              <a:gd name="connsiteY2" fmla="*/ 122901 h 406793"/>
              <a:gd name="connsiteX3" fmla="*/ 1112404 w 1126376"/>
              <a:gd name="connsiteY3" fmla="*/ 128501 h 406793"/>
              <a:gd name="connsiteX0" fmla="*/ 994929 w 1126376"/>
              <a:gd name="connsiteY0" fmla="*/ 1501 h 406793"/>
              <a:gd name="connsiteX1" fmla="*/ 912379 w 1126376"/>
              <a:gd name="connsiteY1" fmla="*/ 311063 h 406793"/>
              <a:gd name="connsiteX2" fmla="*/ 180802 w 1126376"/>
              <a:gd name="connsiteY2" fmla="*/ 316392 h 406793"/>
              <a:gd name="connsiteX3" fmla="*/ 180802 w 1126376"/>
              <a:gd name="connsiteY3" fmla="*/ 406793 h 406793"/>
              <a:gd name="connsiteX4" fmla="*/ 0 w 1126376"/>
              <a:gd name="connsiteY4" fmla="*/ 229177 h 406793"/>
              <a:gd name="connsiteX5" fmla="*/ 180802 w 1126376"/>
              <a:gd name="connsiteY5" fmla="*/ 45190 h 406793"/>
              <a:gd name="connsiteX6" fmla="*/ 180802 w 1126376"/>
              <a:gd name="connsiteY6" fmla="*/ 135591 h 406793"/>
              <a:gd name="connsiteX7" fmla="*/ 1003136 w 1126376"/>
              <a:gd name="connsiteY7" fmla="*/ 0 h 406793"/>
              <a:gd name="connsiteX0" fmla="*/ 0 w 1126376"/>
              <a:gd name="connsiteY0" fmla="*/ 299114 h 476730"/>
              <a:gd name="connsiteX1" fmla="*/ 180802 w 1126376"/>
              <a:gd name="connsiteY1" fmla="*/ 115127 h 476730"/>
              <a:gd name="connsiteX2" fmla="*/ 180802 w 1126376"/>
              <a:gd name="connsiteY2" fmla="*/ 205528 h 476730"/>
              <a:gd name="connsiteX3" fmla="*/ 996786 w 1126376"/>
              <a:gd name="connsiteY3" fmla="*/ 79462 h 476730"/>
              <a:gd name="connsiteX4" fmla="*/ 180802 w 1126376"/>
              <a:gd name="connsiteY4" fmla="*/ 386329 h 476730"/>
              <a:gd name="connsiteX5" fmla="*/ 180802 w 1126376"/>
              <a:gd name="connsiteY5" fmla="*/ 476730 h 476730"/>
              <a:gd name="connsiteX6" fmla="*/ 0 w 1126376"/>
              <a:gd name="connsiteY6" fmla="*/ 299114 h 476730"/>
              <a:gd name="connsiteX0" fmla="*/ 1112404 w 1126376"/>
              <a:gd name="connsiteY0" fmla="*/ 198438 h 476730"/>
              <a:gd name="connsiteX1" fmla="*/ 1118810 w 1126376"/>
              <a:gd name="connsiteY1" fmla="*/ 204142 h 476730"/>
              <a:gd name="connsiteX2" fmla="*/ 1113039 w 1126376"/>
              <a:gd name="connsiteY2" fmla="*/ 192838 h 476730"/>
              <a:gd name="connsiteX3" fmla="*/ 1112404 w 1126376"/>
              <a:gd name="connsiteY3" fmla="*/ 198438 h 476730"/>
              <a:gd name="connsiteX0" fmla="*/ 994929 w 1126376"/>
              <a:gd name="connsiteY0" fmla="*/ 71438 h 476730"/>
              <a:gd name="connsiteX1" fmla="*/ 305160 w 1126376"/>
              <a:gd name="connsiteY1" fmla="*/ 0 h 476730"/>
              <a:gd name="connsiteX2" fmla="*/ 180802 w 1126376"/>
              <a:gd name="connsiteY2" fmla="*/ 386329 h 476730"/>
              <a:gd name="connsiteX3" fmla="*/ 180802 w 1126376"/>
              <a:gd name="connsiteY3" fmla="*/ 476730 h 476730"/>
              <a:gd name="connsiteX4" fmla="*/ 0 w 1126376"/>
              <a:gd name="connsiteY4" fmla="*/ 299114 h 476730"/>
              <a:gd name="connsiteX5" fmla="*/ 180802 w 1126376"/>
              <a:gd name="connsiteY5" fmla="*/ 115127 h 476730"/>
              <a:gd name="connsiteX6" fmla="*/ 180802 w 1126376"/>
              <a:gd name="connsiteY6" fmla="*/ 205528 h 476730"/>
              <a:gd name="connsiteX7" fmla="*/ 1003136 w 1126376"/>
              <a:gd name="connsiteY7" fmla="*/ 69937 h 476730"/>
              <a:gd name="connsiteX0" fmla="*/ 0 w 1118811"/>
              <a:gd name="connsiteY0" fmla="*/ 299114 h 476730"/>
              <a:gd name="connsiteX1" fmla="*/ 180802 w 1118811"/>
              <a:gd name="connsiteY1" fmla="*/ 115127 h 476730"/>
              <a:gd name="connsiteX2" fmla="*/ 180802 w 1118811"/>
              <a:gd name="connsiteY2" fmla="*/ 205528 h 476730"/>
              <a:gd name="connsiteX3" fmla="*/ 996786 w 1118811"/>
              <a:gd name="connsiteY3" fmla="*/ 79462 h 476730"/>
              <a:gd name="connsiteX4" fmla="*/ 180802 w 1118811"/>
              <a:gd name="connsiteY4" fmla="*/ 386329 h 476730"/>
              <a:gd name="connsiteX5" fmla="*/ 180802 w 1118811"/>
              <a:gd name="connsiteY5" fmla="*/ 476730 h 476730"/>
              <a:gd name="connsiteX6" fmla="*/ 0 w 1118811"/>
              <a:gd name="connsiteY6" fmla="*/ 299114 h 476730"/>
              <a:gd name="connsiteX0" fmla="*/ 850467 w 1118811"/>
              <a:gd name="connsiteY0" fmla="*/ 450850 h 476730"/>
              <a:gd name="connsiteX1" fmla="*/ 1118810 w 1118811"/>
              <a:gd name="connsiteY1" fmla="*/ 204142 h 476730"/>
              <a:gd name="connsiteX2" fmla="*/ 1113039 w 1118811"/>
              <a:gd name="connsiteY2" fmla="*/ 192838 h 476730"/>
              <a:gd name="connsiteX3" fmla="*/ 850467 w 1118811"/>
              <a:gd name="connsiteY3" fmla="*/ 450850 h 476730"/>
              <a:gd name="connsiteX0" fmla="*/ 994929 w 1118811"/>
              <a:gd name="connsiteY0" fmla="*/ 71438 h 476730"/>
              <a:gd name="connsiteX1" fmla="*/ 305160 w 1118811"/>
              <a:gd name="connsiteY1" fmla="*/ 0 h 476730"/>
              <a:gd name="connsiteX2" fmla="*/ 180802 w 1118811"/>
              <a:gd name="connsiteY2" fmla="*/ 386329 h 476730"/>
              <a:gd name="connsiteX3" fmla="*/ 180802 w 1118811"/>
              <a:gd name="connsiteY3" fmla="*/ 476730 h 476730"/>
              <a:gd name="connsiteX4" fmla="*/ 0 w 1118811"/>
              <a:gd name="connsiteY4" fmla="*/ 299114 h 476730"/>
              <a:gd name="connsiteX5" fmla="*/ 180802 w 1118811"/>
              <a:gd name="connsiteY5" fmla="*/ 115127 h 476730"/>
              <a:gd name="connsiteX6" fmla="*/ 180802 w 1118811"/>
              <a:gd name="connsiteY6" fmla="*/ 205528 h 476730"/>
              <a:gd name="connsiteX7" fmla="*/ 1003136 w 1118811"/>
              <a:gd name="connsiteY7" fmla="*/ 69937 h 476730"/>
              <a:gd name="connsiteX0" fmla="*/ 0 w 1118811"/>
              <a:gd name="connsiteY0" fmla="*/ 299114 h 476730"/>
              <a:gd name="connsiteX1" fmla="*/ 180802 w 1118811"/>
              <a:gd name="connsiteY1" fmla="*/ 115127 h 476730"/>
              <a:gd name="connsiteX2" fmla="*/ 180802 w 1118811"/>
              <a:gd name="connsiteY2" fmla="*/ 205528 h 476730"/>
              <a:gd name="connsiteX3" fmla="*/ 996786 w 1118811"/>
              <a:gd name="connsiteY3" fmla="*/ 79462 h 476730"/>
              <a:gd name="connsiteX4" fmla="*/ 180802 w 1118811"/>
              <a:gd name="connsiteY4" fmla="*/ 386329 h 476730"/>
              <a:gd name="connsiteX5" fmla="*/ 180802 w 1118811"/>
              <a:gd name="connsiteY5" fmla="*/ 476730 h 476730"/>
              <a:gd name="connsiteX6" fmla="*/ 0 w 1118811"/>
              <a:gd name="connsiteY6" fmla="*/ 299114 h 476730"/>
              <a:gd name="connsiteX0" fmla="*/ 1113039 w 1118811"/>
              <a:gd name="connsiteY0" fmla="*/ 192838 h 476730"/>
              <a:gd name="connsiteX1" fmla="*/ 1118810 w 1118811"/>
              <a:gd name="connsiteY1" fmla="*/ 204142 h 476730"/>
              <a:gd name="connsiteX2" fmla="*/ 1113039 w 1118811"/>
              <a:gd name="connsiteY2" fmla="*/ 192838 h 476730"/>
              <a:gd name="connsiteX0" fmla="*/ 994929 w 1118811"/>
              <a:gd name="connsiteY0" fmla="*/ 71438 h 476730"/>
              <a:gd name="connsiteX1" fmla="*/ 305160 w 1118811"/>
              <a:gd name="connsiteY1" fmla="*/ 0 h 476730"/>
              <a:gd name="connsiteX2" fmla="*/ 180802 w 1118811"/>
              <a:gd name="connsiteY2" fmla="*/ 386329 h 476730"/>
              <a:gd name="connsiteX3" fmla="*/ 180802 w 1118811"/>
              <a:gd name="connsiteY3" fmla="*/ 476730 h 476730"/>
              <a:gd name="connsiteX4" fmla="*/ 0 w 1118811"/>
              <a:gd name="connsiteY4" fmla="*/ 299114 h 476730"/>
              <a:gd name="connsiteX5" fmla="*/ 180802 w 1118811"/>
              <a:gd name="connsiteY5" fmla="*/ 115127 h 476730"/>
              <a:gd name="connsiteX6" fmla="*/ 180802 w 1118811"/>
              <a:gd name="connsiteY6" fmla="*/ 205528 h 476730"/>
              <a:gd name="connsiteX7" fmla="*/ 1003136 w 1118811"/>
              <a:gd name="connsiteY7" fmla="*/ 69937 h 476730"/>
              <a:gd name="connsiteX0" fmla="*/ 0 w 1239252"/>
              <a:gd name="connsiteY0" fmla="*/ 299114 h 476730"/>
              <a:gd name="connsiteX1" fmla="*/ 180802 w 1239252"/>
              <a:gd name="connsiteY1" fmla="*/ 115127 h 476730"/>
              <a:gd name="connsiteX2" fmla="*/ 180802 w 1239252"/>
              <a:gd name="connsiteY2" fmla="*/ 205528 h 476730"/>
              <a:gd name="connsiteX3" fmla="*/ 996786 w 1239252"/>
              <a:gd name="connsiteY3" fmla="*/ 79462 h 476730"/>
              <a:gd name="connsiteX4" fmla="*/ 180802 w 1239252"/>
              <a:gd name="connsiteY4" fmla="*/ 386329 h 476730"/>
              <a:gd name="connsiteX5" fmla="*/ 180802 w 1239252"/>
              <a:gd name="connsiteY5" fmla="*/ 476730 h 476730"/>
              <a:gd name="connsiteX6" fmla="*/ 0 w 1239252"/>
              <a:gd name="connsiteY6" fmla="*/ 299114 h 476730"/>
              <a:gd name="connsiteX0" fmla="*/ 1239245 w 1239252"/>
              <a:gd name="connsiteY0" fmla="*/ 42820 h 476730"/>
              <a:gd name="connsiteX1" fmla="*/ 1118810 w 1239252"/>
              <a:gd name="connsiteY1" fmla="*/ 204142 h 476730"/>
              <a:gd name="connsiteX2" fmla="*/ 1239245 w 1239252"/>
              <a:gd name="connsiteY2" fmla="*/ 42820 h 476730"/>
              <a:gd name="connsiteX0" fmla="*/ 994929 w 1239252"/>
              <a:gd name="connsiteY0" fmla="*/ 71438 h 476730"/>
              <a:gd name="connsiteX1" fmla="*/ 305160 w 1239252"/>
              <a:gd name="connsiteY1" fmla="*/ 0 h 476730"/>
              <a:gd name="connsiteX2" fmla="*/ 180802 w 1239252"/>
              <a:gd name="connsiteY2" fmla="*/ 386329 h 476730"/>
              <a:gd name="connsiteX3" fmla="*/ 180802 w 1239252"/>
              <a:gd name="connsiteY3" fmla="*/ 476730 h 476730"/>
              <a:gd name="connsiteX4" fmla="*/ 0 w 1239252"/>
              <a:gd name="connsiteY4" fmla="*/ 299114 h 476730"/>
              <a:gd name="connsiteX5" fmla="*/ 180802 w 1239252"/>
              <a:gd name="connsiteY5" fmla="*/ 115127 h 476730"/>
              <a:gd name="connsiteX6" fmla="*/ 180802 w 1239252"/>
              <a:gd name="connsiteY6" fmla="*/ 205528 h 476730"/>
              <a:gd name="connsiteX7" fmla="*/ 1003136 w 1239252"/>
              <a:gd name="connsiteY7" fmla="*/ 69937 h 476730"/>
              <a:gd name="connsiteX0" fmla="*/ 0 w 1239250"/>
              <a:gd name="connsiteY0" fmla="*/ 299114 h 476730"/>
              <a:gd name="connsiteX1" fmla="*/ 180802 w 1239250"/>
              <a:gd name="connsiteY1" fmla="*/ 115127 h 476730"/>
              <a:gd name="connsiteX2" fmla="*/ 180802 w 1239250"/>
              <a:gd name="connsiteY2" fmla="*/ 205528 h 476730"/>
              <a:gd name="connsiteX3" fmla="*/ 996786 w 1239250"/>
              <a:gd name="connsiteY3" fmla="*/ 79462 h 476730"/>
              <a:gd name="connsiteX4" fmla="*/ 180802 w 1239250"/>
              <a:gd name="connsiteY4" fmla="*/ 386329 h 476730"/>
              <a:gd name="connsiteX5" fmla="*/ 180802 w 1239250"/>
              <a:gd name="connsiteY5" fmla="*/ 476730 h 476730"/>
              <a:gd name="connsiteX6" fmla="*/ 0 w 1239250"/>
              <a:gd name="connsiteY6" fmla="*/ 299114 h 476730"/>
              <a:gd name="connsiteX0" fmla="*/ 1239245 w 1239250"/>
              <a:gd name="connsiteY0" fmla="*/ 42820 h 476730"/>
              <a:gd name="connsiteX1" fmla="*/ 1085472 w 1239250"/>
              <a:gd name="connsiteY1" fmla="*/ 163661 h 476730"/>
              <a:gd name="connsiteX2" fmla="*/ 1239245 w 1239250"/>
              <a:gd name="connsiteY2" fmla="*/ 42820 h 476730"/>
              <a:gd name="connsiteX0" fmla="*/ 994929 w 1239250"/>
              <a:gd name="connsiteY0" fmla="*/ 71438 h 476730"/>
              <a:gd name="connsiteX1" fmla="*/ 305160 w 1239250"/>
              <a:gd name="connsiteY1" fmla="*/ 0 h 476730"/>
              <a:gd name="connsiteX2" fmla="*/ 180802 w 1239250"/>
              <a:gd name="connsiteY2" fmla="*/ 386329 h 476730"/>
              <a:gd name="connsiteX3" fmla="*/ 180802 w 1239250"/>
              <a:gd name="connsiteY3" fmla="*/ 476730 h 476730"/>
              <a:gd name="connsiteX4" fmla="*/ 0 w 1239250"/>
              <a:gd name="connsiteY4" fmla="*/ 299114 h 476730"/>
              <a:gd name="connsiteX5" fmla="*/ 180802 w 1239250"/>
              <a:gd name="connsiteY5" fmla="*/ 115127 h 476730"/>
              <a:gd name="connsiteX6" fmla="*/ 180802 w 1239250"/>
              <a:gd name="connsiteY6" fmla="*/ 205528 h 476730"/>
              <a:gd name="connsiteX7" fmla="*/ 1003136 w 1239250"/>
              <a:gd name="connsiteY7" fmla="*/ 69937 h 476730"/>
              <a:gd name="connsiteX0" fmla="*/ 0 w 1239258"/>
              <a:gd name="connsiteY0" fmla="*/ 314056 h 491672"/>
              <a:gd name="connsiteX1" fmla="*/ 180802 w 1239258"/>
              <a:gd name="connsiteY1" fmla="*/ 130069 h 491672"/>
              <a:gd name="connsiteX2" fmla="*/ 180802 w 1239258"/>
              <a:gd name="connsiteY2" fmla="*/ 220470 h 491672"/>
              <a:gd name="connsiteX3" fmla="*/ 996786 w 1239258"/>
              <a:gd name="connsiteY3" fmla="*/ 94404 h 491672"/>
              <a:gd name="connsiteX4" fmla="*/ 180802 w 1239258"/>
              <a:gd name="connsiteY4" fmla="*/ 401271 h 491672"/>
              <a:gd name="connsiteX5" fmla="*/ 180802 w 1239258"/>
              <a:gd name="connsiteY5" fmla="*/ 491672 h 491672"/>
              <a:gd name="connsiteX6" fmla="*/ 0 w 1239258"/>
              <a:gd name="connsiteY6" fmla="*/ 314056 h 491672"/>
              <a:gd name="connsiteX0" fmla="*/ 1239245 w 1239258"/>
              <a:gd name="connsiteY0" fmla="*/ 57762 h 491672"/>
              <a:gd name="connsiteX1" fmla="*/ 1178341 w 1239258"/>
              <a:gd name="connsiteY1" fmla="*/ 10 h 491672"/>
              <a:gd name="connsiteX2" fmla="*/ 1239245 w 1239258"/>
              <a:gd name="connsiteY2" fmla="*/ 57762 h 491672"/>
              <a:gd name="connsiteX0" fmla="*/ 994929 w 1239258"/>
              <a:gd name="connsiteY0" fmla="*/ 86380 h 491672"/>
              <a:gd name="connsiteX1" fmla="*/ 305160 w 1239258"/>
              <a:gd name="connsiteY1" fmla="*/ 14942 h 491672"/>
              <a:gd name="connsiteX2" fmla="*/ 180802 w 1239258"/>
              <a:gd name="connsiteY2" fmla="*/ 401271 h 491672"/>
              <a:gd name="connsiteX3" fmla="*/ 180802 w 1239258"/>
              <a:gd name="connsiteY3" fmla="*/ 491672 h 491672"/>
              <a:gd name="connsiteX4" fmla="*/ 0 w 1239258"/>
              <a:gd name="connsiteY4" fmla="*/ 314056 h 491672"/>
              <a:gd name="connsiteX5" fmla="*/ 180802 w 1239258"/>
              <a:gd name="connsiteY5" fmla="*/ 130069 h 491672"/>
              <a:gd name="connsiteX6" fmla="*/ 180802 w 1239258"/>
              <a:gd name="connsiteY6" fmla="*/ 220470 h 491672"/>
              <a:gd name="connsiteX7" fmla="*/ 1003136 w 1239258"/>
              <a:gd name="connsiteY7" fmla="*/ 84879 h 491672"/>
              <a:gd name="connsiteX0" fmla="*/ 0 w 1239258"/>
              <a:gd name="connsiteY0" fmla="*/ 314056 h 491672"/>
              <a:gd name="connsiteX1" fmla="*/ 180802 w 1239258"/>
              <a:gd name="connsiteY1" fmla="*/ 130069 h 491672"/>
              <a:gd name="connsiteX2" fmla="*/ 180802 w 1239258"/>
              <a:gd name="connsiteY2" fmla="*/ 220470 h 491672"/>
              <a:gd name="connsiteX3" fmla="*/ 996786 w 1239258"/>
              <a:gd name="connsiteY3" fmla="*/ 94404 h 491672"/>
              <a:gd name="connsiteX4" fmla="*/ 180802 w 1239258"/>
              <a:gd name="connsiteY4" fmla="*/ 401271 h 491672"/>
              <a:gd name="connsiteX5" fmla="*/ 180802 w 1239258"/>
              <a:gd name="connsiteY5" fmla="*/ 491672 h 491672"/>
              <a:gd name="connsiteX6" fmla="*/ 0 w 1239258"/>
              <a:gd name="connsiteY6" fmla="*/ 314056 h 491672"/>
              <a:gd name="connsiteX0" fmla="*/ 1239245 w 1239258"/>
              <a:gd name="connsiteY0" fmla="*/ 57762 h 491672"/>
              <a:gd name="connsiteX1" fmla="*/ 1178341 w 1239258"/>
              <a:gd name="connsiteY1" fmla="*/ 10 h 491672"/>
              <a:gd name="connsiteX2" fmla="*/ 1239245 w 1239258"/>
              <a:gd name="connsiteY2" fmla="*/ 57762 h 491672"/>
              <a:gd name="connsiteX0" fmla="*/ 994929 w 1239258"/>
              <a:gd name="connsiteY0" fmla="*/ 86380 h 491672"/>
              <a:gd name="connsiteX1" fmla="*/ 305160 w 1239258"/>
              <a:gd name="connsiteY1" fmla="*/ 14942 h 491672"/>
              <a:gd name="connsiteX2" fmla="*/ 180802 w 1239258"/>
              <a:gd name="connsiteY2" fmla="*/ 401271 h 491672"/>
              <a:gd name="connsiteX3" fmla="*/ 180802 w 1239258"/>
              <a:gd name="connsiteY3" fmla="*/ 491672 h 491672"/>
              <a:gd name="connsiteX4" fmla="*/ 0 w 1239258"/>
              <a:gd name="connsiteY4" fmla="*/ 314056 h 491672"/>
              <a:gd name="connsiteX5" fmla="*/ 180802 w 1239258"/>
              <a:gd name="connsiteY5" fmla="*/ 130069 h 491672"/>
              <a:gd name="connsiteX6" fmla="*/ 180802 w 1239258"/>
              <a:gd name="connsiteY6" fmla="*/ 220470 h 491672"/>
              <a:gd name="connsiteX7" fmla="*/ 1003136 w 1239258"/>
              <a:gd name="connsiteY7" fmla="*/ 84879 h 491672"/>
              <a:gd name="connsiteX0" fmla="*/ 0 w 1239248"/>
              <a:gd name="connsiteY0" fmla="*/ 299114 h 476730"/>
              <a:gd name="connsiteX1" fmla="*/ 180802 w 1239248"/>
              <a:gd name="connsiteY1" fmla="*/ 115127 h 476730"/>
              <a:gd name="connsiteX2" fmla="*/ 180802 w 1239248"/>
              <a:gd name="connsiteY2" fmla="*/ 205528 h 476730"/>
              <a:gd name="connsiteX3" fmla="*/ 996786 w 1239248"/>
              <a:gd name="connsiteY3" fmla="*/ 79462 h 476730"/>
              <a:gd name="connsiteX4" fmla="*/ 180802 w 1239248"/>
              <a:gd name="connsiteY4" fmla="*/ 386329 h 476730"/>
              <a:gd name="connsiteX5" fmla="*/ 180802 w 1239248"/>
              <a:gd name="connsiteY5" fmla="*/ 476730 h 476730"/>
              <a:gd name="connsiteX6" fmla="*/ 0 w 1239248"/>
              <a:gd name="connsiteY6" fmla="*/ 299114 h 476730"/>
              <a:gd name="connsiteX0" fmla="*/ 1239245 w 1239248"/>
              <a:gd name="connsiteY0" fmla="*/ 42820 h 476730"/>
              <a:gd name="connsiteX1" fmla="*/ 983079 w 1239248"/>
              <a:gd name="connsiteY1" fmla="*/ 73174 h 476730"/>
              <a:gd name="connsiteX2" fmla="*/ 1239245 w 1239248"/>
              <a:gd name="connsiteY2" fmla="*/ 42820 h 476730"/>
              <a:gd name="connsiteX0" fmla="*/ 994929 w 1239248"/>
              <a:gd name="connsiteY0" fmla="*/ 71438 h 476730"/>
              <a:gd name="connsiteX1" fmla="*/ 305160 w 1239248"/>
              <a:gd name="connsiteY1" fmla="*/ 0 h 476730"/>
              <a:gd name="connsiteX2" fmla="*/ 180802 w 1239248"/>
              <a:gd name="connsiteY2" fmla="*/ 386329 h 476730"/>
              <a:gd name="connsiteX3" fmla="*/ 180802 w 1239248"/>
              <a:gd name="connsiteY3" fmla="*/ 476730 h 476730"/>
              <a:gd name="connsiteX4" fmla="*/ 0 w 1239248"/>
              <a:gd name="connsiteY4" fmla="*/ 299114 h 476730"/>
              <a:gd name="connsiteX5" fmla="*/ 180802 w 1239248"/>
              <a:gd name="connsiteY5" fmla="*/ 115127 h 476730"/>
              <a:gd name="connsiteX6" fmla="*/ 180802 w 1239248"/>
              <a:gd name="connsiteY6" fmla="*/ 205528 h 476730"/>
              <a:gd name="connsiteX7" fmla="*/ 1003136 w 1239248"/>
              <a:gd name="connsiteY7" fmla="*/ 69937 h 476730"/>
              <a:gd name="connsiteX0" fmla="*/ 0 w 1096377"/>
              <a:gd name="connsiteY0" fmla="*/ 299114 h 476730"/>
              <a:gd name="connsiteX1" fmla="*/ 180802 w 1096377"/>
              <a:gd name="connsiteY1" fmla="*/ 115127 h 476730"/>
              <a:gd name="connsiteX2" fmla="*/ 180802 w 1096377"/>
              <a:gd name="connsiteY2" fmla="*/ 205528 h 476730"/>
              <a:gd name="connsiteX3" fmla="*/ 996786 w 1096377"/>
              <a:gd name="connsiteY3" fmla="*/ 79462 h 476730"/>
              <a:gd name="connsiteX4" fmla="*/ 180802 w 1096377"/>
              <a:gd name="connsiteY4" fmla="*/ 386329 h 476730"/>
              <a:gd name="connsiteX5" fmla="*/ 180802 w 1096377"/>
              <a:gd name="connsiteY5" fmla="*/ 476730 h 476730"/>
              <a:gd name="connsiteX6" fmla="*/ 0 w 1096377"/>
              <a:gd name="connsiteY6" fmla="*/ 299114 h 476730"/>
              <a:gd name="connsiteX0" fmla="*/ 1096370 w 1096377"/>
              <a:gd name="connsiteY0" fmla="*/ 164263 h 476730"/>
              <a:gd name="connsiteX1" fmla="*/ 983079 w 1096377"/>
              <a:gd name="connsiteY1" fmla="*/ 73174 h 476730"/>
              <a:gd name="connsiteX2" fmla="*/ 1096370 w 1096377"/>
              <a:gd name="connsiteY2" fmla="*/ 164263 h 476730"/>
              <a:gd name="connsiteX0" fmla="*/ 994929 w 1096377"/>
              <a:gd name="connsiteY0" fmla="*/ 71438 h 476730"/>
              <a:gd name="connsiteX1" fmla="*/ 305160 w 1096377"/>
              <a:gd name="connsiteY1" fmla="*/ 0 h 476730"/>
              <a:gd name="connsiteX2" fmla="*/ 180802 w 1096377"/>
              <a:gd name="connsiteY2" fmla="*/ 386329 h 476730"/>
              <a:gd name="connsiteX3" fmla="*/ 180802 w 1096377"/>
              <a:gd name="connsiteY3" fmla="*/ 476730 h 476730"/>
              <a:gd name="connsiteX4" fmla="*/ 0 w 1096377"/>
              <a:gd name="connsiteY4" fmla="*/ 299114 h 476730"/>
              <a:gd name="connsiteX5" fmla="*/ 180802 w 1096377"/>
              <a:gd name="connsiteY5" fmla="*/ 115127 h 476730"/>
              <a:gd name="connsiteX6" fmla="*/ 180802 w 1096377"/>
              <a:gd name="connsiteY6" fmla="*/ 205528 h 476730"/>
              <a:gd name="connsiteX7" fmla="*/ 1003136 w 1096377"/>
              <a:gd name="connsiteY7" fmla="*/ 69937 h 476730"/>
              <a:gd name="connsiteX0" fmla="*/ 0 w 1082091"/>
              <a:gd name="connsiteY0" fmla="*/ 299114 h 476730"/>
              <a:gd name="connsiteX1" fmla="*/ 180802 w 1082091"/>
              <a:gd name="connsiteY1" fmla="*/ 115127 h 476730"/>
              <a:gd name="connsiteX2" fmla="*/ 180802 w 1082091"/>
              <a:gd name="connsiteY2" fmla="*/ 205528 h 476730"/>
              <a:gd name="connsiteX3" fmla="*/ 996786 w 1082091"/>
              <a:gd name="connsiteY3" fmla="*/ 79462 h 476730"/>
              <a:gd name="connsiteX4" fmla="*/ 180802 w 1082091"/>
              <a:gd name="connsiteY4" fmla="*/ 386329 h 476730"/>
              <a:gd name="connsiteX5" fmla="*/ 180802 w 1082091"/>
              <a:gd name="connsiteY5" fmla="*/ 476730 h 476730"/>
              <a:gd name="connsiteX6" fmla="*/ 0 w 1082091"/>
              <a:gd name="connsiteY6" fmla="*/ 299114 h 476730"/>
              <a:gd name="connsiteX0" fmla="*/ 1082083 w 1082091"/>
              <a:gd name="connsiteY0" fmla="*/ 169026 h 476730"/>
              <a:gd name="connsiteX1" fmla="*/ 983079 w 1082091"/>
              <a:gd name="connsiteY1" fmla="*/ 73174 h 476730"/>
              <a:gd name="connsiteX2" fmla="*/ 1082083 w 1082091"/>
              <a:gd name="connsiteY2" fmla="*/ 169026 h 476730"/>
              <a:gd name="connsiteX0" fmla="*/ 994929 w 1082091"/>
              <a:gd name="connsiteY0" fmla="*/ 71438 h 476730"/>
              <a:gd name="connsiteX1" fmla="*/ 305160 w 1082091"/>
              <a:gd name="connsiteY1" fmla="*/ 0 h 476730"/>
              <a:gd name="connsiteX2" fmla="*/ 180802 w 1082091"/>
              <a:gd name="connsiteY2" fmla="*/ 386329 h 476730"/>
              <a:gd name="connsiteX3" fmla="*/ 180802 w 1082091"/>
              <a:gd name="connsiteY3" fmla="*/ 476730 h 476730"/>
              <a:gd name="connsiteX4" fmla="*/ 0 w 1082091"/>
              <a:gd name="connsiteY4" fmla="*/ 299114 h 476730"/>
              <a:gd name="connsiteX5" fmla="*/ 180802 w 1082091"/>
              <a:gd name="connsiteY5" fmla="*/ 115127 h 476730"/>
              <a:gd name="connsiteX6" fmla="*/ 180802 w 1082091"/>
              <a:gd name="connsiteY6" fmla="*/ 205528 h 476730"/>
              <a:gd name="connsiteX7" fmla="*/ 1003136 w 1082091"/>
              <a:gd name="connsiteY7" fmla="*/ 69937 h 476730"/>
              <a:gd name="connsiteX0" fmla="*/ 0 w 1098117"/>
              <a:gd name="connsiteY0" fmla="*/ 229177 h 406793"/>
              <a:gd name="connsiteX1" fmla="*/ 180802 w 1098117"/>
              <a:gd name="connsiteY1" fmla="*/ 45190 h 406793"/>
              <a:gd name="connsiteX2" fmla="*/ 180802 w 1098117"/>
              <a:gd name="connsiteY2" fmla="*/ 135591 h 406793"/>
              <a:gd name="connsiteX3" fmla="*/ 996786 w 1098117"/>
              <a:gd name="connsiteY3" fmla="*/ 9525 h 406793"/>
              <a:gd name="connsiteX4" fmla="*/ 180802 w 1098117"/>
              <a:gd name="connsiteY4" fmla="*/ 316392 h 406793"/>
              <a:gd name="connsiteX5" fmla="*/ 180802 w 1098117"/>
              <a:gd name="connsiteY5" fmla="*/ 406793 h 406793"/>
              <a:gd name="connsiteX6" fmla="*/ 0 w 1098117"/>
              <a:gd name="connsiteY6" fmla="*/ 229177 h 406793"/>
              <a:gd name="connsiteX0" fmla="*/ 1082083 w 1098117"/>
              <a:gd name="connsiteY0" fmla="*/ 99089 h 406793"/>
              <a:gd name="connsiteX1" fmla="*/ 983079 w 1098117"/>
              <a:gd name="connsiteY1" fmla="*/ 3237 h 406793"/>
              <a:gd name="connsiteX2" fmla="*/ 1082083 w 1098117"/>
              <a:gd name="connsiteY2" fmla="*/ 99089 h 406793"/>
              <a:gd name="connsiteX0" fmla="*/ 994929 w 1098117"/>
              <a:gd name="connsiteY0" fmla="*/ 1501 h 406793"/>
              <a:gd name="connsiteX1" fmla="*/ 1098117 w 1098117"/>
              <a:gd name="connsiteY1" fmla="*/ 120563 h 406793"/>
              <a:gd name="connsiteX2" fmla="*/ 180802 w 1098117"/>
              <a:gd name="connsiteY2" fmla="*/ 316392 h 406793"/>
              <a:gd name="connsiteX3" fmla="*/ 180802 w 1098117"/>
              <a:gd name="connsiteY3" fmla="*/ 406793 h 406793"/>
              <a:gd name="connsiteX4" fmla="*/ 0 w 1098117"/>
              <a:gd name="connsiteY4" fmla="*/ 229177 h 406793"/>
              <a:gd name="connsiteX5" fmla="*/ 180802 w 1098117"/>
              <a:gd name="connsiteY5" fmla="*/ 45190 h 406793"/>
              <a:gd name="connsiteX6" fmla="*/ 180802 w 1098117"/>
              <a:gd name="connsiteY6" fmla="*/ 135591 h 406793"/>
              <a:gd name="connsiteX7" fmla="*/ 1003136 w 1098117"/>
              <a:gd name="connsiteY7" fmla="*/ 0 h 406793"/>
              <a:gd name="connsiteX0" fmla="*/ 0 w 1082091"/>
              <a:gd name="connsiteY0" fmla="*/ 229177 h 406793"/>
              <a:gd name="connsiteX1" fmla="*/ 180802 w 1082091"/>
              <a:gd name="connsiteY1" fmla="*/ 45190 h 406793"/>
              <a:gd name="connsiteX2" fmla="*/ 180802 w 1082091"/>
              <a:gd name="connsiteY2" fmla="*/ 135591 h 406793"/>
              <a:gd name="connsiteX3" fmla="*/ 996786 w 1082091"/>
              <a:gd name="connsiteY3" fmla="*/ 9525 h 406793"/>
              <a:gd name="connsiteX4" fmla="*/ 180802 w 1082091"/>
              <a:gd name="connsiteY4" fmla="*/ 316392 h 406793"/>
              <a:gd name="connsiteX5" fmla="*/ 180802 w 1082091"/>
              <a:gd name="connsiteY5" fmla="*/ 406793 h 406793"/>
              <a:gd name="connsiteX6" fmla="*/ 0 w 1082091"/>
              <a:gd name="connsiteY6" fmla="*/ 229177 h 406793"/>
              <a:gd name="connsiteX0" fmla="*/ 1082083 w 1082091"/>
              <a:gd name="connsiteY0" fmla="*/ 99089 h 406793"/>
              <a:gd name="connsiteX1" fmla="*/ 983079 w 1082091"/>
              <a:gd name="connsiteY1" fmla="*/ 3237 h 406793"/>
              <a:gd name="connsiteX2" fmla="*/ 1082083 w 1082091"/>
              <a:gd name="connsiteY2" fmla="*/ 99089 h 406793"/>
              <a:gd name="connsiteX0" fmla="*/ 994929 w 1082091"/>
              <a:gd name="connsiteY0" fmla="*/ 1501 h 406793"/>
              <a:gd name="connsiteX1" fmla="*/ 180802 w 1082091"/>
              <a:gd name="connsiteY1" fmla="*/ 316392 h 406793"/>
              <a:gd name="connsiteX2" fmla="*/ 180802 w 1082091"/>
              <a:gd name="connsiteY2" fmla="*/ 406793 h 406793"/>
              <a:gd name="connsiteX3" fmla="*/ 0 w 1082091"/>
              <a:gd name="connsiteY3" fmla="*/ 229177 h 406793"/>
              <a:gd name="connsiteX4" fmla="*/ 180802 w 1082091"/>
              <a:gd name="connsiteY4" fmla="*/ 45190 h 406793"/>
              <a:gd name="connsiteX5" fmla="*/ 180802 w 1082091"/>
              <a:gd name="connsiteY5" fmla="*/ 135591 h 406793"/>
              <a:gd name="connsiteX6" fmla="*/ 1003136 w 1082091"/>
              <a:gd name="connsiteY6" fmla="*/ 0 h 406793"/>
              <a:gd name="connsiteX0" fmla="*/ 0 w 1082091"/>
              <a:gd name="connsiteY0" fmla="*/ 229177 h 406793"/>
              <a:gd name="connsiteX1" fmla="*/ 180802 w 1082091"/>
              <a:gd name="connsiteY1" fmla="*/ 45190 h 406793"/>
              <a:gd name="connsiteX2" fmla="*/ 180802 w 1082091"/>
              <a:gd name="connsiteY2" fmla="*/ 135591 h 406793"/>
              <a:gd name="connsiteX3" fmla="*/ 996786 w 1082091"/>
              <a:gd name="connsiteY3" fmla="*/ 9525 h 406793"/>
              <a:gd name="connsiteX4" fmla="*/ 180802 w 1082091"/>
              <a:gd name="connsiteY4" fmla="*/ 316392 h 406793"/>
              <a:gd name="connsiteX5" fmla="*/ 180802 w 1082091"/>
              <a:gd name="connsiteY5" fmla="*/ 406793 h 406793"/>
              <a:gd name="connsiteX6" fmla="*/ 0 w 1082091"/>
              <a:gd name="connsiteY6" fmla="*/ 229177 h 406793"/>
              <a:gd name="connsiteX0" fmla="*/ 1082083 w 1082091"/>
              <a:gd name="connsiteY0" fmla="*/ 99089 h 406793"/>
              <a:gd name="connsiteX1" fmla="*/ 983079 w 1082091"/>
              <a:gd name="connsiteY1" fmla="*/ 3237 h 406793"/>
              <a:gd name="connsiteX2" fmla="*/ 1082083 w 1082091"/>
              <a:gd name="connsiteY2" fmla="*/ 99089 h 406793"/>
              <a:gd name="connsiteX0" fmla="*/ 994929 w 1082091"/>
              <a:gd name="connsiteY0" fmla="*/ 1501 h 406793"/>
              <a:gd name="connsiteX1" fmla="*/ 180802 w 1082091"/>
              <a:gd name="connsiteY1" fmla="*/ 406793 h 406793"/>
              <a:gd name="connsiteX2" fmla="*/ 0 w 1082091"/>
              <a:gd name="connsiteY2" fmla="*/ 229177 h 406793"/>
              <a:gd name="connsiteX3" fmla="*/ 180802 w 1082091"/>
              <a:gd name="connsiteY3" fmla="*/ 45190 h 406793"/>
              <a:gd name="connsiteX4" fmla="*/ 180802 w 1082091"/>
              <a:gd name="connsiteY4" fmla="*/ 135591 h 406793"/>
              <a:gd name="connsiteX5" fmla="*/ 1003136 w 1082091"/>
              <a:gd name="connsiteY5" fmla="*/ 0 h 406793"/>
              <a:gd name="connsiteX0" fmla="*/ 0 w 1082091"/>
              <a:gd name="connsiteY0" fmla="*/ 229177 h 406793"/>
              <a:gd name="connsiteX1" fmla="*/ 180802 w 1082091"/>
              <a:gd name="connsiteY1" fmla="*/ 45190 h 406793"/>
              <a:gd name="connsiteX2" fmla="*/ 180802 w 1082091"/>
              <a:gd name="connsiteY2" fmla="*/ 135591 h 406793"/>
              <a:gd name="connsiteX3" fmla="*/ 996786 w 1082091"/>
              <a:gd name="connsiteY3" fmla="*/ 9525 h 406793"/>
              <a:gd name="connsiteX4" fmla="*/ 180802 w 1082091"/>
              <a:gd name="connsiteY4" fmla="*/ 316392 h 406793"/>
              <a:gd name="connsiteX5" fmla="*/ 180802 w 1082091"/>
              <a:gd name="connsiteY5" fmla="*/ 406793 h 406793"/>
              <a:gd name="connsiteX6" fmla="*/ 0 w 1082091"/>
              <a:gd name="connsiteY6" fmla="*/ 229177 h 406793"/>
              <a:gd name="connsiteX0" fmla="*/ 1082083 w 1082091"/>
              <a:gd name="connsiteY0" fmla="*/ 99089 h 406793"/>
              <a:gd name="connsiteX1" fmla="*/ 983079 w 1082091"/>
              <a:gd name="connsiteY1" fmla="*/ 3237 h 406793"/>
              <a:gd name="connsiteX2" fmla="*/ 1082083 w 1082091"/>
              <a:gd name="connsiteY2" fmla="*/ 99089 h 406793"/>
              <a:gd name="connsiteX0" fmla="*/ 994929 w 1082091"/>
              <a:gd name="connsiteY0" fmla="*/ 1501 h 406793"/>
              <a:gd name="connsiteX1" fmla="*/ 0 w 1082091"/>
              <a:gd name="connsiteY1" fmla="*/ 229177 h 406793"/>
              <a:gd name="connsiteX2" fmla="*/ 180802 w 1082091"/>
              <a:gd name="connsiteY2" fmla="*/ 45190 h 406793"/>
              <a:gd name="connsiteX3" fmla="*/ 180802 w 1082091"/>
              <a:gd name="connsiteY3" fmla="*/ 135591 h 406793"/>
              <a:gd name="connsiteX4" fmla="*/ 1003136 w 1082091"/>
              <a:gd name="connsiteY4" fmla="*/ 0 h 406793"/>
              <a:gd name="connsiteX0" fmla="*/ 0 w 1082091"/>
              <a:gd name="connsiteY0" fmla="*/ 229177 h 406793"/>
              <a:gd name="connsiteX1" fmla="*/ 180802 w 1082091"/>
              <a:gd name="connsiteY1" fmla="*/ 45190 h 406793"/>
              <a:gd name="connsiteX2" fmla="*/ 180802 w 1082091"/>
              <a:gd name="connsiteY2" fmla="*/ 135591 h 406793"/>
              <a:gd name="connsiteX3" fmla="*/ 996786 w 1082091"/>
              <a:gd name="connsiteY3" fmla="*/ 9525 h 406793"/>
              <a:gd name="connsiteX4" fmla="*/ 180802 w 1082091"/>
              <a:gd name="connsiteY4" fmla="*/ 316392 h 406793"/>
              <a:gd name="connsiteX5" fmla="*/ 180802 w 1082091"/>
              <a:gd name="connsiteY5" fmla="*/ 406793 h 406793"/>
              <a:gd name="connsiteX6" fmla="*/ 0 w 1082091"/>
              <a:gd name="connsiteY6" fmla="*/ 229177 h 406793"/>
              <a:gd name="connsiteX0" fmla="*/ 1082083 w 1082091"/>
              <a:gd name="connsiteY0" fmla="*/ 99089 h 406793"/>
              <a:gd name="connsiteX1" fmla="*/ 983079 w 1082091"/>
              <a:gd name="connsiteY1" fmla="*/ 3237 h 406793"/>
              <a:gd name="connsiteX2" fmla="*/ 1082083 w 1082091"/>
              <a:gd name="connsiteY2" fmla="*/ 99089 h 406793"/>
              <a:gd name="connsiteX0" fmla="*/ 994929 w 1082091"/>
              <a:gd name="connsiteY0" fmla="*/ 1501 h 406793"/>
              <a:gd name="connsiteX1" fmla="*/ 180802 w 1082091"/>
              <a:gd name="connsiteY1" fmla="*/ 45190 h 406793"/>
              <a:gd name="connsiteX2" fmla="*/ 180802 w 1082091"/>
              <a:gd name="connsiteY2" fmla="*/ 135591 h 406793"/>
              <a:gd name="connsiteX3" fmla="*/ 1003136 w 1082091"/>
              <a:gd name="connsiteY3" fmla="*/ 0 h 406793"/>
              <a:gd name="connsiteX0" fmla="*/ 0 w 1082091"/>
              <a:gd name="connsiteY0" fmla="*/ 229177 h 406793"/>
              <a:gd name="connsiteX1" fmla="*/ 180802 w 1082091"/>
              <a:gd name="connsiteY1" fmla="*/ 45190 h 406793"/>
              <a:gd name="connsiteX2" fmla="*/ 180802 w 1082091"/>
              <a:gd name="connsiteY2" fmla="*/ 135591 h 406793"/>
              <a:gd name="connsiteX3" fmla="*/ 996786 w 1082091"/>
              <a:gd name="connsiteY3" fmla="*/ 9525 h 406793"/>
              <a:gd name="connsiteX4" fmla="*/ 180802 w 1082091"/>
              <a:gd name="connsiteY4" fmla="*/ 316392 h 406793"/>
              <a:gd name="connsiteX5" fmla="*/ 180802 w 1082091"/>
              <a:gd name="connsiteY5" fmla="*/ 406793 h 406793"/>
              <a:gd name="connsiteX6" fmla="*/ 0 w 1082091"/>
              <a:gd name="connsiteY6" fmla="*/ 229177 h 406793"/>
              <a:gd name="connsiteX0" fmla="*/ 1082083 w 1082091"/>
              <a:gd name="connsiteY0" fmla="*/ 99089 h 406793"/>
              <a:gd name="connsiteX1" fmla="*/ 983079 w 1082091"/>
              <a:gd name="connsiteY1" fmla="*/ 3237 h 406793"/>
              <a:gd name="connsiteX2" fmla="*/ 1082083 w 1082091"/>
              <a:gd name="connsiteY2" fmla="*/ 99089 h 406793"/>
              <a:gd name="connsiteX0" fmla="*/ 994929 w 1082091"/>
              <a:gd name="connsiteY0" fmla="*/ 1501 h 406793"/>
              <a:gd name="connsiteX1" fmla="*/ 180802 w 1082091"/>
              <a:gd name="connsiteY1" fmla="*/ 135591 h 406793"/>
              <a:gd name="connsiteX2" fmla="*/ 1003136 w 1082091"/>
              <a:gd name="connsiteY2" fmla="*/ 0 h 406793"/>
              <a:gd name="connsiteX0" fmla="*/ 0 w 1082091"/>
              <a:gd name="connsiteY0" fmla="*/ 229177 h 406793"/>
              <a:gd name="connsiteX1" fmla="*/ 180802 w 1082091"/>
              <a:gd name="connsiteY1" fmla="*/ 45190 h 406793"/>
              <a:gd name="connsiteX2" fmla="*/ 180802 w 1082091"/>
              <a:gd name="connsiteY2" fmla="*/ 135591 h 406793"/>
              <a:gd name="connsiteX3" fmla="*/ 996786 w 1082091"/>
              <a:gd name="connsiteY3" fmla="*/ 9525 h 406793"/>
              <a:gd name="connsiteX4" fmla="*/ 180802 w 1082091"/>
              <a:gd name="connsiteY4" fmla="*/ 316392 h 406793"/>
              <a:gd name="connsiteX5" fmla="*/ 180802 w 1082091"/>
              <a:gd name="connsiteY5" fmla="*/ 406793 h 406793"/>
              <a:gd name="connsiteX6" fmla="*/ 0 w 1082091"/>
              <a:gd name="connsiteY6" fmla="*/ 229177 h 406793"/>
              <a:gd name="connsiteX0" fmla="*/ 1082083 w 1082091"/>
              <a:gd name="connsiteY0" fmla="*/ 99089 h 406793"/>
              <a:gd name="connsiteX1" fmla="*/ 983079 w 1082091"/>
              <a:gd name="connsiteY1" fmla="*/ 3237 h 406793"/>
              <a:gd name="connsiteX2" fmla="*/ 1082083 w 1082091"/>
              <a:gd name="connsiteY2" fmla="*/ 99089 h 406793"/>
              <a:gd name="connsiteX0" fmla="*/ 994929 w 1082091"/>
              <a:gd name="connsiteY0" fmla="*/ 1501 h 406793"/>
              <a:gd name="connsiteX1" fmla="*/ 1003136 w 1082091"/>
              <a:gd name="connsiteY1" fmla="*/ 0 h 406793"/>
              <a:gd name="connsiteX0" fmla="*/ 0 w 1084410"/>
              <a:gd name="connsiteY0" fmla="*/ 229177 h 406793"/>
              <a:gd name="connsiteX1" fmla="*/ 180802 w 1084410"/>
              <a:gd name="connsiteY1" fmla="*/ 45190 h 406793"/>
              <a:gd name="connsiteX2" fmla="*/ 180802 w 1084410"/>
              <a:gd name="connsiteY2" fmla="*/ 135591 h 406793"/>
              <a:gd name="connsiteX3" fmla="*/ 996786 w 1084410"/>
              <a:gd name="connsiteY3" fmla="*/ 9525 h 406793"/>
              <a:gd name="connsiteX4" fmla="*/ 180802 w 1084410"/>
              <a:gd name="connsiteY4" fmla="*/ 316392 h 406793"/>
              <a:gd name="connsiteX5" fmla="*/ 180802 w 1084410"/>
              <a:gd name="connsiteY5" fmla="*/ 406793 h 406793"/>
              <a:gd name="connsiteX6" fmla="*/ 0 w 1084410"/>
              <a:gd name="connsiteY6" fmla="*/ 229177 h 406793"/>
              <a:gd name="connsiteX0" fmla="*/ 1082083 w 1084410"/>
              <a:gd name="connsiteY0" fmla="*/ 99089 h 406793"/>
              <a:gd name="connsiteX1" fmla="*/ 983079 w 1084410"/>
              <a:gd name="connsiteY1" fmla="*/ 3237 h 406793"/>
              <a:gd name="connsiteX2" fmla="*/ 1082083 w 1084410"/>
              <a:gd name="connsiteY2" fmla="*/ 99089 h 406793"/>
              <a:gd name="connsiteX0" fmla="*/ 994929 w 1084410"/>
              <a:gd name="connsiteY0" fmla="*/ 1501 h 406793"/>
              <a:gd name="connsiteX1" fmla="*/ 1003136 w 1084410"/>
              <a:gd name="connsiteY1" fmla="*/ 0 h 406793"/>
              <a:gd name="connsiteX0" fmla="*/ 0 w 1278977"/>
              <a:gd name="connsiteY0" fmla="*/ 254884 h 432500"/>
              <a:gd name="connsiteX1" fmla="*/ 180802 w 1278977"/>
              <a:gd name="connsiteY1" fmla="*/ 70897 h 432500"/>
              <a:gd name="connsiteX2" fmla="*/ 180802 w 1278977"/>
              <a:gd name="connsiteY2" fmla="*/ 161298 h 432500"/>
              <a:gd name="connsiteX3" fmla="*/ 996786 w 1278977"/>
              <a:gd name="connsiteY3" fmla="*/ 35232 h 432500"/>
              <a:gd name="connsiteX4" fmla="*/ 180802 w 1278977"/>
              <a:gd name="connsiteY4" fmla="*/ 342099 h 432500"/>
              <a:gd name="connsiteX5" fmla="*/ 180802 w 1278977"/>
              <a:gd name="connsiteY5" fmla="*/ 432500 h 432500"/>
              <a:gd name="connsiteX6" fmla="*/ 0 w 1278977"/>
              <a:gd name="connsiteY6" fmla="*/ 254884 h 432500"/>
              <a:gd name="connsiteX0" fmla="*/ 1082083 w 1278977"/>
              <a:gd name="connsiteY0" fmla="*/ 124796 h 432500"/>
              <a:gd name="connsiteX1" fmla="*/ 1274479 w 1278977"/>
              <a:gd name="connsiteY1" fmla="*/ 5 h 432500"/>
              <a:gd name="connsiteX2" fmla="*/ 1082083 w 1278977"/>
              <a:gd name="connsiteY2" fmla="*/ 124796 h 432500"/>
              <a:gd name="connsiteX0" fmla="*/ 994929 w 1278977"/>
              <a:gd name="connsiteY0" fmla="*/ 27208 h 432500"/>
              <a:gd name="connsiteX1" fmla="*/ 1003136 w 1278977"/>
              <a:gd name="connsiteY1" fmla="*/ 25707 h 432500"/>
              <a:gd name="connsiteX0" fmla="*/ 0 w 1276276"/>
              <a:gd name="connsiteY0" fmla="*/ 254882 h 432498"/>
              <a:gd name="connsiteX1" fmla="*/ 180802 w 1276276"/>
              <a:gd name="connsiteY1" fmla="*/ 70895 h 432498"/>
              <a:gd name="connsiteX2" fmla="*/ 180802 w 1276276"/>
              <a:gd name="connsiteY2" fmla="*/ 161296 h 432498"/>
              <a:gd name="connsiteX3" fmla="*/ 996786 w 1276276"/>
              <a:gd name="connsiteY3" fmla="*/ 35230 h 432498"/>
              <a:gd name="connsiteX4" fmla="*/ 180802 w 1276276"/>
              <a:gd name="connsiteY4" fmla="*/ 342097 h 432498"/>
              <a:gd name="connsiteX5" fmla="*/ 180802 w 1276276"/>
              <a:gd name="connsiteY5" fmla="*/ 432498 h 432498"/>
              <a:gd name="connsiteX6" fmla="*/ 0 w 1276276"/>
              <a:gd name="connsiteY6" fmla="*/ 254882 h 432498"/>
              <a:gd name="connsiteX0" fmla="*/ 694060 w 1276276"/>
              <a:gd name="connsiteY0" fmla="*/ 243767 h 432498"/>
              <a:gd name="connsiteX1" fmla="*/ 1274479 w 1276276"/>
              <a:gd name="connsiteY1" fmla="*/ 3 h 432498"/>
              <a:gd name="connsiteX2" fmla="*/ 694060 w 1276276"/>
              <a:gd name="connsiteY2" fmla="*/ 243767 h 432498"/>
              <a:gd name="connsiteX0" fmla="*/ 994929 w 1276276"/>
              <a:gd name="connsiteY0" fmla="*/ 27206 h 432498"/>
              <a:gd name="connsiteX1" fmla="*/ 1003136 w 1276276"/>
              <a:gd name="connsiteY1" fmla="*/ 25705 h 432498"/>
              <a:gd name="connsiteX0" fmla="*/ 0 w 1081845"/>
              <a:gd name="connsiteY0" fmla="*/ 229177 h 406793"/>
              <a:gd name="connsiteX1" fmla="*/ 180802 w 1081845"/>
              <a:gd name="connsiteY1" fmla="*/ 45190 h 406793"/>
              <a:gd name="connsiteX2" fmla="*/ 180802 w 1081845"/>
              <a:gd name="connsiteY2" fmla="*/ 135591 h 406793"/>
              <a:gd name="connsiteX3" fmla="*/ 996786 w 1081845"/>
              <a:gd name="connsiteY3" fmla="*/ 9525 h 406793"/>
              <a:gd name="connsiteX4" fmla="*/ 180802 w 1081845"/>
              <a:gd name="connsiteY4" fmla="*/ 316392 h 406793"/>
              <a:gd name="connsiteX5" fmla="*/ 180802 w 1081845"/>
              <a:gd name="connsiteY5" fmla="*/ 406793 h 406793"/>
              <a:gd name="connsiteX6" fmla="*/ 0 w 1081845"/>
              <a:gd name="connsiteY6" fmla="*/ 229177 h 406793"/>
              <a:gd name="connsiteX0" fmla="*/ 694060 w 1081845"/>
              <a:gd name="connsiteY0" fmla="*/ 218062 h 406793"/>
              <a:gd name="connsiteX1" fmla="*/ 713150 w 1081845"/>
              <a:gd name="connsiteY1" fmla="*/ 136679 h 406793"/>
              <a:gd name="connsiteX2" fmla="*/ 694060 w 1081845"/>
              <a:gd name="connsiteY2" fmla="*/ 218062 h 406793"/>
              <a:gd name="connsiteX0" fmla="*/ 994929 w 1081845"/>
              <a:gd name="connsiteY0" fmla="*/ 1501 h 406793"/>
              <a:gd name="connsiteX1" fmla="*/ 1003136 w 1081845"/>
              <a:gd name="connsiteY1" fmla="*/ 0 h 406793"/>
              <a:gd name="connsiteX0" fmla="*/ 0 w 1081845"/>
              <a:gd name="connsiteY0" fmla="*/ 229177 h 406793"/>
              <a:gd name="connsiteX1" fmla="*/ 180802 w 1081845"/>
              <a:gd name="connsiteY1" fmla="*/ 45190 h 406793"/>
              <a:gd name="connsiteX2" fmla="*/ 180802 w 1081845"/>
              <a:gd name="connsiteY2" fmla="*/ 135591 h 406793"/>
              <a:gd name="connsiteX3" fmla="*/ 996786 w 1081845"/>
              <a:gd name="connsiteY3" fmla="*/ 9525 h 406793"/>
              <a:gd name="connsiteX4" fmla="*/ 180802 w 1081845"/>
              <a:gd name="connsiteY4" fmla="*/ 316392 h 406793"/>
              <a:gd name="connsiteX5" fmla="*/ 180802 w 1081845"/>
              <a:gd name="connsiteY5" fmla="*/ 406793 h 406793"/>
              <a:gd name="connsiteX6" fmla="*/ 0 w 1081845"/>
              <a:gd name="connsiteY6" fmla="*/ 229177 h 406793"/>
              <a:gd name="connsiteX0" fmla="*/ 694060 w 1081845"/>
              <a:gd name="connsiteY0" fmla="*/ 218062 h 406793"/>
              <a:gd name="connsiteX1" fmla="*/ 713150 w 1081845"/>
              <a:gd name="connsiteY1" fmla="*/ 136679 h 406793"/>
              <a:gd name="connsiteX2" fmla="*/ 694060 w 1081845"/>
              <a:gd name="connsiteY2" fmla="*/ 218062 h 406793"/>
              <a:gd name="connsiteX0" fmla="*/ 994929 w 1081845"/>
              <a:gd name="connsiteY0" fmla="*/ 1501 h 406793"/>
              <a:gd name="connsiteX1" fmla="*/ 1003136 w 1081845"/>
              <a:gd name="connsiteY1" fmla="*/ 0 h 406793"/>
              <a:gd name="connsiteX0" fmla="*/ 0 w 1081845"/>
              <a:gd name="connsiteY0" fmla="*/ 229177 h 406793"/>
              <a:gd name="connsiteX1" fmla="*/ 180802 w 1081845"/>
              <a:gd name="connsiteY1" fmla="*/ 45190 h 406793"/>
              <a:gd name="connsiteX2" fmla="*/ 180802 w 1081845"/>
              <a:gd name="connsiteY2" fmla="*/ 135591 h 406793"/>
              <a:gd name="connsiteX3" fmla="*/ 996786 w 1081845"/>
              <a:gd name="connsiteY3" fmla="*/ 9525 h 406793"/>
              <a:gd name="connsiteX4" fmla="*/ 180802 w 1081845"/>
              <a:gd name="connsiteY4" fmla="*/ 316392 h 406793"/>
              <a:gd name="connsiteX5" fmla="*/ 180802 w 1081845"/>
              <a:gd name="connsiteY5" fmla="*/ 406793 h 406793"/>
              <a:gd name="connsiteX6" fmla="*/ 0 w 1081845"/>
              <a:gd name="connsiteY6" fmla="*/ 229177 h 406793"/>
              <a:gd name="connsiteX0" fmla="*/ 694060 w 1081845"/>
              <a:gd name="connsiteY0" fmla="*/ 218062 h 406793"/>
              <a:gd name="connsiteX1" fmla="*/ 650269 w 1081845"/>
              <a:gd name="connsiteY1" fmla="*/ 147933 h 406793"/>
              <a:gd name="connsiteX2" fmla="*/ 694060 w 1081845"/>
              <a:gd name="connsiteY2" fmla="*/ 218062 h 406793"/>
              <a:gd name="connsiteX0" fmla="*/ 994929 w 1081845"/>
              <a:gd name="connsiteY0" fmla="*/ 1501 h 406793"/>
              <a:gd name="connsiteX1" fmla="*/ 1003136 w 1081845"/>
              <a:gd name="connsiteY1" fmla="*/ 0 h 406793"/>
              <a:gd name="connsiteX0" fmla="*/ 0 w 1081845"/>
              <a:gd name="connsiteY0" fmla="*/ 229177 h 406793"/>
              <a:gd name="connsiteX1" fmla="*/ 180802 w 1081845"/>
              <a:gd name="connsiteY1" fmla="*/ 45190 h 406793"/>
              <a:gd name="connsiteX2" fmla="*/ 180802 w 1081845"/>
              <a:gd name="connsiteY2" fmla="*/ 135591 h 406793"/>
              <a:gd name="connsiteX3" fmla="*/ 996786 w 1081845"/>
              <a:gd name="connsiteY3" fmla="*/ 9525 h 406793"/>
              <a:gd name="connsiteX4" fmla="*/ 180802 w 1081845"/>
              <a:gd name="connsiteY4" fmla="*/ 316392 h 406793"/>
              <a:gd name="connsiteX5" fmla="*/ 180802 w 1081845"/>
              <a:gd name="connsiteY5" fmla="*/ 406793 h 406793"/>
              <a:gd name="connsiteX6" fmla="*/ 0 w 1081845"/>
              <a:gd name="connsiteY6" fmla="*/ 229177 h 406793"/>
              <a:gd name="connsiteX0" fmla="*/ 694060 w 1081845"/>
              <a:gd name="connsiteY0" fmla="*/ 218062 h 406793"/>
              <a:gd name="connsiteX1" fmla="*/ 650269 w 1081845"/>
              <a:gd name="connsiteY1" fmla="*/ 147933 h 406793"/>
              <a:gd name="connsiteX2" fmla="*/ 694060 w 1081845"/>
              <a:gd name="connsiteY2" fmla="*/ 218062 h 406793"/>
              <a:gd name="connsiteX0" fmla="*/ 994929 w 1081845"/>
              <a:gd name="connsiteY0" fmla="*/ 1501 h 406793"/>
              <a:gd name="connsiteX1" fmla="*/ 1003136 w 1081845"/>
              <a:gd name="connsiteY1" fmla="*/ 0 h 406793"/>
              <a:gd name="connsiteX0" fmla="*/ 0 w 1081845"/>
              <a:gd name="connsiteY0" fmla="*/ 229177 h 406793"/>
              <a:gd name="connsiteX1" fmla="*/ 180802 w 1081845"/>
              <a:gd name="connsiteY1" fmla="*/ 45190 h 406793"/>
              <a:gd name="connsiteX2" fmla="*/ 180802 w 1081845"/>
              <a:gd name="connsiteY2" fmla="*/ 135591 h 406793"/>
              <a:gd name="connsiteX3" fmla="*/ 996786 w 1081845"/>
              <a:gd name="connsiteY3" fmla="*/ 9525 h 406793"/>
              <a:gd name="connsiteX4" fmla="*/ 180802 w 1081845"/>
              <a:gd name="connsiteY4" fmla="*/ 316392 h 406793"/>
              <a:gd name="connsiteX5" fmla="*/ 180802 w 1081845"/>
              <a:gd name="connsiteY5" fmla="*/ 406793 h 406793"/>
              <a:gd name="connsiteX6" fmla="*/ 0 w 1081845"/>
              <a:gd name="connsiteY6" fmla="*/ 229177 h 406793"/>
              <a:gd name="connsiteX0" fmla="*/ 694060 w 1081845"/>
              <a:gd name="connsiteY0" fmla="*/ 218062 h 406793"/>
              <a:gd name="connsiteX1" fmla="*/ 650269 w 1081845"/>
              <a:gd name="connsiteY1" fmla="*/ 147933 h 406793"/>
              <a:gd name="connsiteX2" fmla="*/ 694060 w 1081845"/>
              <a:gd name="connsiteY2" fmla="*/ 218062 h 406793"/>
              <a:gd name="connsiteX0" fmla="*/ 994929 w 1081845"/>
              <a:gd name="connsiteY0" fmla="*/ 1501 h 406793"/>
              <a:gd name="connsiteX1" fmla="*/ 1003136 w 1081845"/>
              <a:gd name="connsiteY1" fmla="*/ 0 h 406793"/>
              <a:gd name="connsiteX0" fmla="*/ 0 w 1081845"/>
              <a:gd name="connsiteY0" fmla="*/ 229177 h 406793"/>
              <a:gd name="connsiteX1" fmla="*/ 180802 w 1081845"/>
              <a:gd name="connsiteY1" fmla="*/ 45190 h 406793"/>
              <a:gd name="connsiteX2" fmla="*/ 180802 w 1081845"/>
              <a:gd name="connsiteY2" fmla="*/ 135591 h 406793"/>
              <a:gd name="connsiteX3" fmla="*/ 996786 w 1081845"/>
              <a:gd name="connsiteY3" fmla="*/ 9525 h 406793"/>
              <a:gd name="connsiteX4" fmla="*/ 180802 w 1081845"/>
              <a:gd name="connsiteY4" fmla="*/ 316392 h 406793"/>
              <a:gd name="connsiteX5" fmla="*/ 180802 w 1081845"/>
              <a:gd name="connsiteY5" fmla="*/ 406793 h 406793"/>
              <a:gd name="connsiteX6" fmla="*/ 0 w 1081845"/>
              <a:gd name="connsiteY6" fmla="*/ 229177 h 406793"/>
              <a:gd name="connsiteX0" fmla="*/ 694060 w 1081845"/>
              <a:gd name="connsiteY0" fmla="*/ 218062 h 406793"/>
              <a:gd name="connsiteX1" fmla="*/ 650269 w 1081845"/>
              <a:gd name="connsiteY1" fmla="*/ 147933 h 406793"/>
              <a:gd name="connsiteX2" fmla="*/ 694060 w 1081845"/>
              <a:gd name="connsiteY2" fmla="*/ 218062 h 406793"/>
              <a:gd name="connsiteX0" fmla="*/ 994929 w 1081845"/>
              <a:gd name="connsiteY0" fmla="*/ 1501 h 406793"/>
              <a:gd name="connsiteX1" fmla="*/ 1003136 w 1081845"/>
              <a:gd name="connsiteY1" fmla="*/ 0 h 406793"/>
              <a:gd name="connsiteX0" fmla="*/ 0 w 1081845"/>
              <a:gd name="connsiteY0" fmla="*/ 229177 h 406793"/>
              <a:gd name="connsiteX1" fmla="*/ 180802 w 1081845"/>
              <a:gd name="connsiteY1" fmla="*/ 45190 h 406793"/>
              <a:gd name="connsiteX2" fmla="*/ 180802 w 1081845"/>
              <a:gd name="connsiteY2" fmla="*/ 135591 h 406793"/>
              <a:gd name="connsiteX3" fmla="*/ 996786 w 1081845"/>
              <a:gd name="connsiteY3" fmla="*/ 9525 h 406793"/>
              <a:gd name="connsiteX4" fmla="*/ 180802 w 1081845"/>
              <a:gd name="connsiteY4" fmla="*/ 316392 h 406793"/>
              <a:gd name="connsiteX5" fmla="*/ 180802 w 1081845"/>
              <a:gd name="connsiteY5" fmla="*/ 406793 h 406793"/>
              <a:gd name="connsiteX6" fmla="*/ 0 w 1081845"/>
              <a:gd name="connsiteY6" fmla="*/ 229177 h 406793"/>
              <a:gd name="connsiteX0" fmla="*/ 684858 w 1081845"/>
              <a:gd name="connsiteY0" fmla="*/ 235747 h 406793"/>
              <a:gd name="connsiteX1" fmla="*/ 650269 w 1081845"/>
              <a:gd name="connsiteY1" fmla="*/ 147933 h 406793"/>
              <a:gd name="connsiteX2" fmla="*/ 684858 w 1081845"/>
              <a:gd name="connsiteY2" fmla="*/ 235747 h 406793"/>
              <a:gd name="connsiteX0" fmla="*/ 994929 w 1081845"/>
              <a:gd name="connsiteY0" fmla="*/ 1501 h 406793"/>
              <a:gd name="connsiteX1" fmla="*/ 1003136 w 1081845"/>
              <a:gd name="connsiteY1" fmla="*/ 0 h 406793"/>
              <a:gd name="connsiteX0" fmla="*/ 0 w 1135033"/>
              <a:gd name="connsiteY0" fmla="*/ 256509 h 434125"/>
              <a:gd name="connsiteX1" fmla="*/ 180802 w 1135033"/>
              <a:gd name="connsiteY1" fmla="*/ 72522 h 434125"/>
              <a:gd name="connsiteX2" fmla="*/ 180802 w 1135033"/>
              <a:gd name="connsiteY2" fmla="*/ 162923 h 434125"/>
              <a:gd name="connsiteX3" fmla="*/ 996786 w 1135033"/>
              <a:gd name="connsiteY3" fmla="*/ 36857 h 434125"/>
              <a:gd name="connsiteX4" fmla="*/ 180802 w 1135033"/>
              <a:gd name="connsiteY4" fmla="*/ 343724 h 434125"/>
              <a:gd name="connsiteX5" fmla="*/ 180802 w 1135033"/>
              <a:gd name="connsiteY5" fmla="*/ 434125 h 434125"/>
              <a:gd name="connsiteX6" fmla="*/ 0 w 1135033"/>
              <a:gd name="connsiteY6" fmla="*/ 256509 h 434125"/>
              <a:gd name="connsiteX0" fmla="*/ 684858 w 1135033"/>
              <a:gd name="connsiteY0" fmla="*/ 263079 h 434125"/>
              <a:gd name="connsiteX1" fmla="*/ 650269 w 1135033"/>
              <a:gd name="connsiteY1" fmla="*/ 175265 h 434125"/>
              <a:gd name="connsiteX2" fmla="*/ 684858 w 1135033"/>
              <a:gd name="connsiteY2" fmla="*/ 263079 h 434125"/>
              <a:gd name="connsiteX0" fmla="*/ 994929 w 1135033"/>
              <a:gd name="connsiteY0" fmla="*/ 28833 h 434125"/>
              <a:gd name="connsiteX1" fmla="*/ 1135033 w 1135033"/>
              <a:gd name="connsiteY1" fmla="*/ 0 h 434125"/>
              <a:gd name="connsiteX0" fmla="*/ 0 w 1135033"/>
              <a:gd name="connsiteY0" fmla="*/ 338610 h 516226"/>
              <a:gd name="connsiteX1" fmla="*/ 180802 w 1135033"/>
              <a:gd name="connsiteY1" fmla="*/ 154623 h 516226"/>
              <a:gd name="connsiteX2" fmla="*/ 180802 w 1135033"/>
              <a:gd name="connsiteY2" fmla="*/ 245024 h 516226"/>
              <a:gd name="connsiteX3" fmla="*/ 996786 w 1135033"/>
              <a:gd name="connsiteY3" fmla="*/ 118958 h 516226"/>
              <a:gd name="connsiteX4" fmla="*/ 180802 w 1135033"/>
              <a:gd name="connsiteY4" fmla="*/ 425825 h 516226"/>
              <a:gd name="connsiteX5" fmla="*/ 180802 w 1135033"/>
              <a:gd name="connsiteY5" fmla="*/ 516226 h 516226"/>
              <a:gd name="connsiteX6" fmla="*/ 0 w 1135033"/>
              <a:gd name="connsiteY6" fmla="*/ 338610 h 516226"/>
              <a:gd name="connsiteX0" fmla="*/ 684858 w 1135033"/>
              <a:gd name="connsiteY0" fmla="*/ 345180 h 516226"/>
              <a:gd name="connsiteX1" fmla="*/ 650269 w 1135033"/>
              <a:gd name="connsiteY1" fmla="*/ 257366 h 516226"/>
              <a:gd name="connsiteX2" fmla="*/ 684858 w 1135033"/>
              <a:gd name="connsiteY2" fmla="*/ 345180 h 516226"/>
              <a:gd name="connsiteX0" fmla="*/ 902908 w 1135033"/>
              <a:gd name="connsiteY0" fmla="*/ 0 h 516226"/>
              <a:gd name="connsiteX1" fmla="*/ 1135033 w 1135033"/>
              <a:gd name="connsiteY1" fmla="*/ 82101 h 516226"/>
              <a:gd name="connsiteX0" fmla="*/ 0 w 1081845"/>
              <a:gd name="connsiteY0" fmla="*/ 338610 h 516226"/>
              <a:gd name="connsiteX1" fmla="*/ 180802 w 1081845"/>
              <a:gd name="connsiteY1" fmla="*/ 154623 h 516226"/>
              <a:gd name="connsiteX2" fmla="*/ 180802 w 1081845"/>
              <a:gd name="connsiteY2" fmla="*/ 245024 h 516226"/>
              <a:gd name="connsiteX3" fmla="*/ 996786 w 1081845"/>
              <a:gd name="connsiteY3" fmla="*/ 118958 h 516226"/>
              <a:gd name="connsiteX4" fmla="*/ 180802 w 1081845"/>
              <a:gd name="connsiteY4" fmla="*/ 425825 h 516226"/>
              <a:gd name="connsiteX5" fmla="*/ 180802 w 1081845"/>
              <a:gd name="connsiteY5" fmla="*/ 516226 h 516226"/>
              <a:gd name="connsiteX6" fmla="*/ 0 w 1081845"/>
              <a:gd name="connsiteY6" fmla="*/ 338610 h 516226"/>
              <a:gd name="connsiteX0" fmla="*/ 684858 w 1081845"/>
              <a:gd name="connsiteY0" fmla="*/ 345180 h 516226"/>
              <a:gd name="connsiteX1" fmla="*/ 650269 w 1081845"/>
              <a:gd name="connsiteY1" fmla="*/ 257366 h 516226"/>
              <a:gd name="connsiteX2" fmla="*/ 684858 w 1081845"/>
              <a:gd name="connsiteY2" fmla="*/ 345180 h 516226"/>
              <a:gd name="connsiteX0" fmla="*/ 902908 w 1081845"/>
              <a:gd name="connsiteY0" fmla="*/ 0 h 516226"/>
              <a:gd name="connsiteX1" fmla="*/ 812959 w 1081845"/>
              <a:gd name="connsiteY1" fmla="*/ 38692 h 516226"/>
              <a:gd name="connsiteX0" fmla="*/ 0 w 1081845"/>
              <a:gd name="connsiteY0" fmla="*/ 338610 h 516226"/>
              <a:gd name="connsiteX1" fmla="*/ 180802 w 1081845"/>
              <a:gd name="connsiteY1" fmla="*/ 154623 h 516226"/>
              <a:gd name="connsiteX2" fmla="*/ 180802 w 1081845"/>
              <a:gd name="connsiteY2" fmla="*/ 245024 h 516226"/>
              <a:gd name="connsiteX3" fmla="*/ 996786 w 1081845"/>
              <a:gd name="connsiteY3" fmla="*/ 118958 h 516226"/>
              <a:gd name="connsiteX4" fmla="*/ 180802 w 1081845"/>
              <a:gd name="connsiteY4" fmla="*/ 425825 h 516226"/>
              <a:gd name="connsiteX5" fmla="*/ 180802 w 1081845"/>
              <a:gd name="connsiteY5" fmla="*/ 516226 h 516226"/>
              <a:gd name="connsiteX6" fmla="*/ 0 w 1081845"/>
              <a:gd name="connsiteY6" fmla="*/ 338610 h 516226"/>
              <a:gd name="connsiteX0" fmla="*/ 684858 w 1081845"/>
              <a:gd name="connsiteY0" fmla="*/ 345180 h 516226"/>
              <a:gd name="connsiteX1" fmla="*/ 650269 w 1081845"/>
              <a:gd name="connsiteY1" fmla="*/ 257366 h 516226"/>
              <a:gd name="connsiteX2" fmla="*/ 684858 w 1081845"/>
              <a:gd name="connsiteY2" fmla="*/ 345180 h 516226"/>
              <a:gd name="connsiteX0" fmla="*/ 902908 w 1081845"/>
              <a:gd name="connsiteY0" fmla="*/ 0 h 516226"/>
              <a:gd name="connsiteX1" fmla="*/ 964794 w 1081845"/>
              <a:gd name="connsiteY1" fmla="*/ 8145 h 516226"/>
              <a:gd name="connsiteX0" fmla="*/ 0 w 1081845"/>
              <a:gd name="connsiteY0" fmla="*/ 338610 h 516226"/>
              <a:gd name="connsiteX1" fmla="*/ 180802 w 1081845"/>
              <a:gd name="connsiteY1" fmla="*/ 154623 h 516226"/>
              <a:gd name="connsiteX2" fmla="*/ 180802 w 1081845"/>
              <a:gd name="connsiteY2" fmla="*/ 245024 h 516226"/>
              <a:gd name="connsiteX3" fmla="*/ 996786 w 1081845"/>
              <a:gd name="connsiteY3" fmla="*/ 118958 h 516226"/>
              <a:gd name="connsiteX4" fmla="*/ 180802 w 1081845"/>
              <a:gd name="connsiteY4" fmla="*/ 425825 h 516226"/>
              <a:gd name="connsiteX5" fmla="*/ 180802 w 1081845"/>
              <a:gd name="connsiteY5" fmla="*/ 516226 h 516226"/>
              <a:gd name="connsiteX6" fmla="*/ 0 w 1081845"/>
              <a:gd name="connsiteY6" fmla="*/ 338610 h 516226"/>
              <a:gd name="connsiteX0" fmla="*/ 684858 w 1081845"/>
              <a:gd name="connsiteY0" fmla="*/ 345180 h 516226"/>
              <a:gd name="connsiteX1" fmla="*/ 650269 w 1081845"/>
              <a:gd name="connsiteY1" fmla="*/ 257366 h 516226"/>
              <a:gd name="connsiteX2" fmla="*/ 684858 w 1081845"/>
              <a:gd name="connsiteY2" fmla="*/ 345180 h 516226"/>
              <a:gd name="connsiteX0" fmla="*/ 902908 w 1081845"/>
              <a:gd name="connsiteY0" fmla="*/ 0 h 516226"/>
              <a:gd name="connsiteX1" fmla="*/ 1041478 w 1081845"/>
              <a:gd name="connsiteY1" fmla="*/ 180174 h 516226"/>
              <a:gd name="connsiteX0" fmla="*/ 0 w 1081845"/>
              <a:gd name="connsiteY0" fmla="*/ 338610 h 516226"/>
              <a:gd name="connsiteX1" fmla="*/ 180802 w 1081845"/>
              <a:gd name="connsiteY1" fmla="*/ 154623 h 516226"/>
              <a:gd name="connsiteX2" fmla="*/ 180802 w 1081845"/>
              <a:gd name="connsiteY2" fmla="*/ 245024 h 516226"/>
              <a:gd name="connsiteX3" fmla="*/ 996786 w 1081845"/>
              <a:gd name="connsiteY3" fmla="*/ 118958 h 516226"/>
              <a:gd name="connsiteX4" fmla="*/ 180802 w 1081845"/>
              <a:gd name="connsiteY4" fmla="*/ 425825 h 516226"/>
              <a:gd name="connsiteX5" fmla="*/ 180802 w 1081845"/>
              <a:gd name="connsiteY5" fmla="*/ 516226 h 516226"/>
              <a:gd name="connsiteX6" fmla="*/ 0 w 1081845"/>
              <a:gd name="connsiteY6" fmla="*/ 338610 h 516226"/>
              <a:gd name="connsiteX0" fmla="*/ 684858 w 1081845"/>
              <a:gd name="connsiteY0" fmla="*/ 345180 h 516226"/>
              <a:gd name="connsiteX1" fmla="*/ 650269 w 1081845"/>
              <a:gd name="connsiteY1" fmla="*/ 257366 h 516226"/>
              <a:gd name="connsiteX2" fmla="*/ 684858 w 1081845"/>
              <a:gd name="connsiteY2" fmla="*/ 345180 h 516226"/>
              <a:gd name="connsiteX0" fmla="*/ 902908 w 1081845"/>
              <a:gd name="connsiteY0" fmla="*/ 0 h 516226"/>
              <a:gd name="connsiteX1" fmla="*/ 889644 w 1081845"/>
              <a:gd name="connsiteY1" fmla="*/ 233230 h 516226"/>
              <a:gd name="connsiteX0" fmla="*/ 0 w 1081845"/>
              <a:gd name="connsiteY0" fmla="*/ 219652 h 397268"/>
              <a:gd name="connsiteX1" fmla="*/ 180802 w 1081845"/>
              <a:gd name="connsiteY1" fmla="*/ 35665 h 397268"/>
              <a:gd name="connsiteX2" fmla="*/ 180802 w 1081845"/>
              <a:gd name="connsiteY2" fmla="*/ 126066 h 397268"/>
              <a:gd name="connsiteX3" fmla="*/ 996786 w 1081845"/>
              <a:gd name="connsiteY3" fmla="*/ 0 h 397268"/>
              <a:gd name="connsiteX4" fmla="*/ 180802 w 1081845"/>
              <a:gd name="connsiteY4" fmla="*/ 306867 h 397268"/>
              <a:gd name="connsiteX5" fmla="*/ 180802 w 1081845"/>
              <a:gd name="connsiteY5" fmla="*/ 397268 h 397268"/>
              <a:gd name="connsiteX6" fmla="*/ 0 w 1081845"/>
              <a:gd name="connsiteY6" fmla="*/ 219652 h 397268"/>
              <a:gd name="connsiteX0" fmla="*/ 684858 w 1081845"/>
              <a:gd name="connsiteY0" fmla="*/ 226222 h 397268"/>
              <a:gd name="connsiteX1" fmla="*/ 650269 w 1081845"/>
              <a:gd name="connsiteY1" fmla="*/ 138408 h 397268"/>
              <a:gd name="connsiteX2" fmla="*/ 684858 w 1081845"/>
              <a:gd name="connsiteY2" fmla="*/ 226222 h 397268"/>
              <a:gd name="connsiteX0" fmla="*/ 893706 w 1081845"/>
              <a:gd name="connsiteY0" fmla="*/ 115772 h 397268"/>
              <a:gd name="connsiteX1" fmla="*/ 889644 w 1081845"/>
              <a:gd name="connsiteY1" fmla="*/ 114272 h 397268"/>
              <a:gd name="connsiteX0" fmla="*/ 0 w 1081845"/>
              <a:gd name="connsiteY0" fmla="*/ 219652 h 397268"/>
              <a:gd name="connsiteX1" fmla="*/ 180802 w 1081845"/>
              <a:gd name="connsiteY1" fmla="*/ 35665 h 397268"/>
              <a:gd name="connsiteX2" fmla="*/ 180802 w 1081845"/>
              <a:gd name="connsiteY2" fmla="*/ 126066 h 397268"/>
              <a:gd name="connsiteX3" fmla="*/ 996786 w 1081845"/>
              <a:gd name="connsiteY3" fmla="*/ 0 h 397268"/>
              <a:gd name="connsiteX4" fmla="*/ 180802 w 1081845"/>
              <a:gd name="connsiteY4" fmla="*/ 306867 h 397268"/>
              <a:gd name="connsiteX5" fmla="*/ 180802 w 1081845"/>
              <a:gd name="connsiteY5" fmla="*/ 397268 h 397268"/>
              <a:gd name="connsiteX6" fmla="*/ 0 w 1081845"/>
              <a:gd name="connsiteY6" fmla="*/ 219652 h 397268"/>
              <a:gd name="connsiteX0" fmla="*/ 684858 w 1081845"/>
              <a:gd name="connsiteY0" fmla="*/ 226222 h 397268"/>
              <a:gd name="connsiteX1" fmla="*/ 650269 w 1081845"/>
              <a:gd name="connsiteY1" fmla="*/ 138408 h 397268"/>
              <a:gd name="connsiteX2" fmla="*/ 684858 w 1081845"/>
              <a:gd name="connsiteY2" fmla="*/ 226222 h 397268"/>
              <a:gd name="connsiteX0" fmla="*/ 893706 w 1081845"/>
              <a:gd name="connsiteY0" fmla="*/ 115772 h 397268"/>
              <a:gd name="connsiteX1" fmla="*/ 1032277 w 1081845"/>
              <a:gd name="connsiteY1" fmla="*/ 86941 h 397268"/>
              <a:gd name="connsiteX0" fmla="*/ 0 w 1140955"/>
              <a:gd name="connsiteY0" fmla="*/ 219652 h 397268"/>
              <a:gd name="connsiteX1" fmla="*/ 180802 w 1140955"/>
              <a:gd name="connsiteY1" fmla="*/ 35665 h 397268"/>
              <a:gd name="connsiteX2" fmla="*/ 180802 w 1140955"/>
              <a:gd name="connsiteY2" fmla="*/ 126066 h 397268"/>
              <a:gd name="connsiteX3" fmla="*/ 996786 w 1140955"/>
              <a:gd name="connsiteY3" fmla="*/ 0 h 397268"/>
              <a:gd name="connsiteX4" fmla="*/ 1063230 w 1140955"/>
              <a:gd name="connsiteY4" fmla="*/ 145325 h 397268"/>
              <a:gd name="connsiteX5" fmla="*/ 180802 w 1140955"/>
              <a:gd name="connsiteY5" fmla="*/ 306867 h 397268"/>
              <a:gd name="connsiteX6" fmla="*/ 180802 w 1140955"/>
              <a:gd name="connsiteY6" fmla="*/ 397268 h 397268"/>
              <a:gd name="connsiteX7" fmla="*/ 0 w 1140955"/>
              <a:gd name="connsiteY7" fmla="*/ 219652 h 397268"/>
              <a:gd name="connsiteX0" fmla="*/ 684858 w 1140955"/>
              <a:gd name="connsiteY0" fmla="*/ 226222 h 397268"/>
              <a:gd name="connsiteX1" fmla="*/ 650269 w 1140955"/>
              <a:gd name="connsiteY1" fmla="*/ 138408 h 397268"/>
              <a:gd name="connsiteX2" fmla="*/ 684858 w 1140955"/>
              <a:gd name="connsiteY2" fmla="*/ 226222 h 397268"/>
              <a:gd name="connsiteX0" fmla="*/ 893706 w 1140955"/>
              <a:gd name="connsiteY0" fmla="*/ 115772 h 397268"/>
              <a:gd name="connsiteX1" fmla="*/ 1032277 w 1140955"/>
              <a:gd name="connsiteY1" fmla="*/ 86941 h 397268"/>
              <a:gd name="connsiteX0" fmla="*/ 0 w 1085653"/>
              <a:gd name="connsiteY0" fmla="*/ 219652 h 397268"/>
              <a:gd name="connsiteX1" fmla="*/ 180802 w 1085653"/>
              <a:gd name="connsiteY1" fmla="*/ 35665 h 397268"/>
              <a:gd name="connsiteX2" fmla="*/ 180802 w 1085653"/>
              <a:gd name="connsiteY2" fmla="*/ 126066 h 397268"/>
              <a:gd name="connsiteX3" fmla="*/ 996786 w 1085653"/>
              <a:gd name="connsiteY3" fmla="*/ 0 h 397268"/>
              <a:gd name="connsiteX4" fmla="*/ 1063230 w 1085653"/>
              <a:gd name="connsiteY4" fmla="*/ 145325 h 397268"/>
              <a:gd name="connsiteX5" fmla="*/ 180802 w 1085653"/>
              <a:gd name="connsiteY5" fmla="*/ 306867 h 397268"/>
              <a:gd name="connsiteX6" fmla="*/ 180802 w 1085653"/>
              <a:gd name="connsiteY6" fmla="*/ 397268 h 397268"/>
              <a:gd name="connsiteX7" fmla="*/ 0 w 1085653"/>
              <a:gd name="connsiteY7" fmla="*/ 219652 h 397268"/>
              <a:gd name="connsiteX0" fmla="*/ 684858 w 1085653"/>
              <a:gd name="connsiteY0" fmla="*/ 226222 h 397268"/>
              <a:gd name="connsiteX1" fmla="*/ 650269 w 1085653"/>
              <a:gd name="connsiteY1" fmla="*/ 138408 h 397268"/>
              <a:gd name="connsiteX2" fmla="*/ 684858 w 1085653"/>
              <a:gd name="connsiteY2" fmla="*/ 226222 h 397268"/>
              <a:gd name="connsiteX0" fmla="*/ 893706 w 1085653"/>
              <a:gd name="connsiteY0" fmla="*/ 115772 h 397268"/>
              <a:gd name="connsiteX1" fmla="*/ 1032277 w 1085653"/>
              <a:gd name="connsiteY1" fmla="*/ 86941 h 397268"/>
              <a:gd name="connsiteX0" fmla="*/ 0 w 1063246"/>
              <a:gd name="connsiteY0" fmla="*/ 219652 h 397268"/>
              <a:gd name="connsiteX1" fmla="*/ 180802 w 1063246"/>
              <a:gd name="connsiteY1" fmla="*/ 35665 h 397268"/>
              <a:gd name="connsiteX2" fmla="*/ 180802 w 1063246"/>
              <a:gd name="connsiteY2" fmla="*/ 126066 h 397268"/>
              <a:gd name="connsiteX3" fmla="*/ 996786 w 1063246"/>
              <a:gd name="connsiteY3" fmla="*/ 0 h 397268"/>
              <a:gd name="connsiteX4" fmla="*/ 1063230 w 1063246"/>
              <a:gd name="connsiteY4" fmla="*/ 145325 h 397268"/>
              <a:gd name="connsiteX5" fmla="*/ 180802 w 1063246"/>
              <a:gd name="connsiteY5" fmla="*/ 306867 h 397268"/>
              <a:gd name="connsiteX6" fmla="*/ 180802 w 1063246"/>
              <a:gd name="connsiteY6" fmla="*/ 397268 h 397268"/>
              <a:gd name="connsiteX7" fmla="*/ 0 w 1063246"/>
              <a:gd name="connsiteY7" fmla="*/ 219652 h 397268"/>
              <a:gd name="connsiteX0" fmla="*/ 684858 w 1063246"/>
              <a:gd name="connsiteY0" fmla="*/ 226222 h 397268"/>
              <a:gd name="connsiteX1" fmla="*/ 650269 w 1063246"/>
              <a:gd name="connsiteY1" fmla="*/ 138408 h 397268"/>
              <a:gd name="connsiteX2" fmla="*/ 684858 w 1063246"/>
              <a:gd name="connsiteY2" fmla="*/ 226222 h 397268"/>
              <a:gd name="connsiteX0" fmla="*/ 893706 w 1063246"/>
              <a:gd name="connsiteY0" fmla="*/ 115772 h 397268"/>
              <a:gd name="connsiteX1" fmla="*/ 1032277 w 1063246"/>
              <a:gd name="connsiteY1" fmla="*/ 86941 h 397268"/>
              <a:gd name="connsiteX0" fmla="*/ 0 w 1063230"/>
              <a:gd name="connsiteY0" fmla="*/ 219652 h 397268"/>
              <a:gd name="connsiteX1" fmla="*/ 180802 w 1063230"/>
              <a:gd name="connsiteY1" fmla="*/ 35665 h 397268"/>
              <a:gd name="connsiteX2" fmla="*/ 180802 w 1063230"/>
              <a:gd name="connsiteY2" fmla="*/ 126066 h 397268"/>
              <a:gd name="connsiteX3" fmla="*/ 996786 w 1063230"/>
              <a:gd name="connsiteY3" fmla="*/ 0 h 397268"/>
              <a:gd name="connsiteX4" fmla="*/ 1063230 w 1063230"/>
              <a:gd name="connsiteY4" fmla="*/ 145325 h 397268"/>
              <a:gd name="connsiteX5" fmla="*/ 180802 w 1063230"/>
              <a:gd name="connsiteY5" fmla="*/ 306867 h 397268"/>
              <a:gd name="connsiteX6" fmla="*/ 180802 w 1063230"/>
              <a:gd name="connsiteY6" fmla="*/ 397268 h 397268"/>
              <a:gd name="connsiteX7" fmla="*/ 0 w 1063230"/>
              <a:gd name="connsiteY7" fmla="*/ 219652 h 397268"/>
              <a:gd name="connsiteX0" fmla="*/ 684858 w 1063230"/>
              <a:gd name="connsiteY0" fmla="*/ 226222 h 397268"/>
              <a:gd name="connsiteX1" fmla="*/ 650269 w 1063230"/>
              <a:gd name="connsiteY1" fmla="*/ 138408 h 397268"/>
              <a:gd name="connsiteX2" fmla="*/ 684858 w 1063230"/>
              <a:gd name="connsiteY2" fmla="*/ 226222 h 397268"/>
              <a:gd name="connsiteX0" fmla="*/ 893706 w 1063230"/>
              <a:gd name="connsiteY0" fmla="*/ 115772 h 397268"/>
              <a:gd name="connsiteX1" fmla="*/ 1032277 w 1063230"/>
              <a:gd name="connsiteY1" fmla="*/ 86941 h 397268"/>
              <a:gd name="connsiteX0" fmla="*/ 0 w 1063230"/>
              <a:gd name="connsiteY0" fmla="*/ 219652 h 397268"/>
              <a:gd name="connsiteX1" fmla="*/ 180802 w 1063230"/>
              <a:gd name="connsiteY1" fmla="*/ 35665 h 397268"/>
              <a:gd name="connsiteX2" fmla="*/ 180802 w 1063230"/>
              <a:gd name="connsiteY2" fmla="*/ 126066 h 397268"/>
              <a:gd name="connsiteX3" fmla="*/ 996786 w 1063230"/>
              <a:gd name="connsiteY3" fmla="*/ 0 h 397268"/>
              <a:gd name="connsiteX4" fmla="*/ 1063230 w 1063230"/>
              <a:gd name="connsiteY4" fmla="*/ 145325 h 397268"/>
              <a:gd name="connsiteX5" fmla="*/ 180802 w 1063230"/>
              <a:gd name="connsiteY5" fmla="*/ 306867 h 397268"/>
              <a:gd name="connsiteX6" fmla="*/ 180802 w 1063230"/>
              <a:gd name="connsiteY6" fmla="*/ 397268 h 397268"/>
              <a:gd name="connsiteX7" fmla="*/ 0 w 1063230"/>
              <a:gd name="connsiteY7" fmla="*/ 219652 h 397268"/>
              <a:gd name="connsiteX0" fmla="*/ 684858 w 1063230"/>
              <a:gd name="connsiteY0" fmla="*/ 226222 h 397268"/>
              <a:gd name="connsiteX1" fmla="*/ 650269 w 1063230"/>
              <a:gd name="connsiteY1" fmla="*/ 138408 h 397268"/>
              <a:gd name="connsiteX2" fmla="*/ 684858 w 1063230"/>
              <a:gd name="connsiteY2" fmla="*/ 226222 h 397268"/>
              <a:gd name="connsiteX0" fmla="*/ 893706 w 1063230"/>
              <a:gd name="connsiteY0" fmla="*/ 115772 h 397268"/>
              <a:gd name="connsiteX1" fmla="*/ 1032277 w 1063230"/>
              <a:gd name="connsiteY1" fmla="*/ 86941 h 397268"/>
              <a:gd name="connsiteX0" fmla="*/ 0 w 1065212"/>
              <a:gd name="connsiteY0" fmla="*/ 219652 h 397268"/>
              <a:gd name="connsiteX1" fmla="*/ 180802 w 1065212"/>
              <a:gd name="connsiteY1" fmla="*/ 35665 h 397268"/>
              <a:gd name="connsiteX2" fmla="*/ 180802 w 1065212"/>
              <a:gd name="connsiteY2" fmla="*/ 126066 h 397268"/>
              <a:gd name="connsiteX3" fmla="*/ 996786 w 1065212"/>
              <a:gd name="connsiteY3" fmla="*/ 0 h 397268"/>
              <a:gd name="connsiteX4" fmla="*/ 1063230 w 1065212"/>
              <a:gd name="connsiteY4" fmla="*/ 145325 h 397268"/>
              <a:gd name="connsiteX5" fmla="*/ 180802 w 1065212"/>
              <a:gd name="connsiteY5" fmla="*/ 306867 h 397268"/>
              <a:gd name="connsiteX6" fmla="*/ 180802 w 1065212"/>
              <a:gd name="connsiteY6" fmla="*/ 397268 h 397268"/>
              <a:gd name="connsiteX7" fmla="*/ 0 w 1065212"/>
              <a:gd name="connsiteY7" fmla="*/ 219652 h 397268"/>
              <a:gd name="connsiteX0" fmla="*/ 1065212 w 1065212"/>
              <a:gd name="connsiteY0" fmla="*/ 142619 h 397268"/>
              <a:gd name="connsiteX1" fmla="*/ 650269 w 1065212"/>
              <a:gd name="connsiteY1" fmla="*/ 138408 h 397268"/>
              <a:gd name="connsiteX2" fmla="*/ 1065212 w 1065212"/>
              <a:gd name="connsiteY2" fmla="*/ 142619 h 397268"/>
              <a:gd name="connsiteX0" fmla="*/ 893706 w 1065212"/>
              <a:gd name="connsiteY0" fmla="*/ 115772 h 397268"/>
              <a:gd name="connsiteX1" fmla="*/ 1032277 w 1065212"/>
              <a:gd name="connsiteY1" fmla="*/ 86941 h 397268"/>
              <a:gd name="connsiteX0" fmla="*/ 0 w 1079042"/>
              <a:gd name="connsiteY0" fmla="*/ 220780 h 398396"/>
              <a:gd name="connsiteX1" fmla="*/ 180802 w 1079042"/>
              <a:gd name="connsiteY1" fmla="*/ 36793 h 398396"/>
              <a:gd name="connsiteX2" fmla="*/ 180802 w 1079042"/>
              <a:gd name="connsiteY2" fmla="*/ 127194 h 398396"/>
              <a:gd name="connsiteX3" fmla="*/ 996786 w 1079042"/>
              <a:gd name="connsiteY3" fmla="*/ 1128 h 398396"/>
              <a:gd name="connsiteX4" fmla="*/ 1063230 w 1079042"/>
              <a:gd name="connsiteY4" fmla="*/ 146453 h 398396"/>
              <a:gd name="connsiteX5" fmla="*/ 180802 w 1079042"/>
              <a:gd name="connsiteY5" fmla="*/ 307995 h 398396"/>
              <a:gd name="connsiteX6" fmla="*/ 180802 w 1079042"/>
              <a:gd name="connsiteY6" fmla="*/ 398396 h 398396"/>
              <a:gd name="connsiteX7" fmla="*/ 0 w 1079042"/>
              <a:gd name="connsiteY7" fmla="*/ 220780 h 398396"/>
              <a:gd name="connsiteX0" fmla="*/ 1065212 w 1079042"/>
              <a:gd name="connsiteY0" fmla="*/ 143747 h 398396"/>
              <a:gd name="connsiteX1" fmla="*/ 995349 w 1079042"/>
              <a:gd name="connsiteY1" fmla="*/ 1270 h 398396"/>
              <a:gd name="connsiteX2" fmla="*/ 1065212 w 1079042"/>
              <a:gd name="connsiteY2" fmla="*/ 143747 h 398396"/>
              <a:gd name="connsiteX0" fmla="*/ 893706 w 1079042"/>
              <a:gd name="connsiteY0" fmla="*/ 116900 h 398396"/>
              <a:gd name="connsiteX1" fmla="*/ 1032277 w 1079042"/>
              <a:gd name="connsiteY1" fmla="*/ 88069 h 398396"/>
              <a:gd name="connsiteX0" fmla="*/ 0 w 1079042"/>
              <a:gd name="connsiteY0" fmla="*/ 220380 h 397996"/>
              <a:gd name="connsiteX1" fmla="*/ 180802 w 1079042"/>
              <a:gd name="connsiteY1" fmla="*/ 36393 h 397996"/>
              <a:gd name="connsiteX2" fmla="*/ 180802 w 1079042"/>
              <a:gd name="connsiteY2" fmla="*/ 126794 h 397996"/>
              <a:gd name="connsiteX3" fmla="*/ 996786 w 1079042"/>
              <a:gd name="connsiteY3" fmla="*/ 728 h 397996"/>
              <a:gd name="connsiteX4" fmla="*/ 1063230 w 1079042"/>
              <a:gd name="connsiteY4" fmla="*/ 146053 h 397996"/>
              <a:gd name="connsiteX5" fmla="*/ 180802 w 1079042"/>
              <a:gd name="connsiteY5" fmla="*/ 307595 h 397996"/>
              <a:gd name="connsiteX6" fmla="*/ 180802 w 1079042"/>
              <a:gd name="connsiteY6" fmla="*/ 397996 h 397996"/>
              <a:gd name="connsiteX7" fmla="*/ 0 w 1079042"/>
              <a:gd name="connsiteY7" fmla="*/ 220380 h 397996"/>
              <a:gd name="connsiteX0" fmla="*/ 1065212 w 1079042"/>
              <a:gd name="connsiteY0" fmla="*/ 143347 h 397996"/>
              <a:gd name="connsiteX1" fmla="*/ 995349 w 1079042"/>
              <a:gd name="connsiteY1" fmla="*/ 870 h 397996"/>
              <a:gd name="connsiteX2" fmla="*/ 1065212 w 1079042"/>
              <a:gd name="connsiteY2" fmla="*/ 143347 h 397996"/>
              <a:gd name="connsiteX0" fmla="*/ 893706 w 1079042"/>
              <a:gd name="connsiteY0" fmla="*/ 116500 h 397996"/>
              <a:gd name="connsiteX1" fmla="*/ 1032277 w 1079042"/>
              <a:gd name="connsiteY1" fmla="*/ 87669 h 397996"/>
              <a:gd name="connsiteX0" fmla="*/ 0 w 1065212"/>
              <a:gd name="connsiteY0" fmla="*/ 219652 h 397268"/>
              <a:gd name="connsiteX1" fmla="*/ 180802 w 1065212"/>
              <a:gd name="connsiteY1" fmla="*/ 35665 h 397268"/>
              <a:gd name="connsiteX2" fmla="*/ 180802 w 1065212"/>
              <a:gd name="connsiteY2" fmla="*/ 126066 h 397268"/>
              <a:gd name="connsiteX3" fmla="*/ 996786 w 1065212"/>
              <a:gd name="connsiteY3" fmla="*/ 0 h 397268"/>
              <a:gd name="connsiteX4" fmla="*/ 1063230 w 1065212"/>
              <a:gd name="connsiteY4" fmla="*/ 145325 h 397268"/>
              <a:gd name="connsiteX5" fmla="*/ 180802 w 1065212"/>
              <a:gd name="connsiteY5" fmla="*/ 306867 h 397268"/>
              <a:gd name="connsiteX6" fmla="*/ 180802 w 1065212"/>
              <a:gd name="connsiteY6" fmla="*/ 397268 h 397268"/>
              <a:gd name="connsiteX7" fmla="*/ 0 w 1065212"/>
              <a:gd name="connsiteY7" fmla="*/ 219652 h 397268"/>
              <a:gd name="connsiteX0" fmla="*/ 1065212 w 1065212"/>
              <a:gd name="connsiteY0" fmla="*/ 142619 h 397268"/>
              <a:gd name="connsiteX1" fmla="*/ 995349 w 1065212"/>
              <a:gd name="connsiteY1" fmla="*/ 142 h 397268"/>
              <a:gd name="connsiteX2" fmla="*/ 1065212 w 1065212"/>
              <a:gd name="connsiteY2" fmla="*/ 142619 h 397268"/>
              <a:gd name="connsiteX0" fmla="*/ 893706 w 1065212"/>
              <a:gd name="connsiteY0" fmla="*/ 115772 h 397268"/>
              <a:gd name="connsiteX1" fmla="*/ 1032277 w 1065212"/>
              <a:gd name="connsiteY1" fmla="*/ 86941 h 397268"/>
              <a:gd name="connsiteX0" fmla="*/ 0 w 1065212"/>
              <a:gd name="connsiteY0" fmla="*/ 451853 h 629469"/>
              <a:gd name="connsiteX1" fmla="*/ 180802 w 1065212"/>
              <a:gd name="connsiteY1" fmla="*/ 267866 h 629469"/>
              <a:gd name="connsiteX2" fmla="*/ 180802 w 1065212"/>
              <a:gd name="connsiteY2" fmla="*/ 358267 h 629469"/>
              <a:gd name="connsiteX3" fmla="*/ 996786 w 1065212"/>
              <a:gd name="connsiteY3" fmla="*/ 232201 h 629469"/>
              <a:gd name="connsiteX4" fmla="*/ 1063230 w 1065212"/>
              <a:gd name="connsiteY4" fmla="*/ 377526 h 629469"/>
              <a:gd name="connsiteX5" fmla="*/ 180802 w 1065212"/>
              <a:gd name="connsiteY5" fmla="*/ 539068 h 629469"/>
              <a:gd name="connsiteX6" fmla="*/ 180802 w 1065212"/>
              <a:gd name="connsiteY6" fmla="*/ 629469 h 629469"/>
              <a:gd name="connsiteX7" fmla="*/ 0 w 1065212"/>
              <a:gd name="connsiteY7" fmla="*/ 451853 h 629469"/>
              <a:gd name="connsiteX0" fmla="*/ 1065212 w 1065212"/>
              <a:gd name="connsiteY0" fmla="*/ 374820 h 629469"/>
              <a:gd name="connsiteX1" fmla="*/ 995349 w 1065212"/>
              <a:gd name="connsiteY1" fmla="*/ 232343 h 629469"/>
              <a:gd name="connsiteX2" fmla="*/ 1065212 w 1065212"/>
              <a:gd name="connsiteY2" fmla="*/ 374820 h 629469"/>
              <a:gd name="connsiteX0" fmla="*/ 974016 w 1065212"/>
              <a:gd name="connsiteY0" fmla="*/ 0 h 629469"/>
              <a:gd name="connsiteX1" fmla="*/ 1032277 w 1065212"/>
              <a:gd name="connsiteY1" fmla="*/ 319142 h 629469"/>
              <a:gd name="connsiteX0" fmla="*/ 0 w 1176834"/>
              <a:gd name="connsiteY0" fmla="*/ 451853 h 629469"/>
              <a:gd name="connsiteX1" fmla="*/ 180802 w 1176834"/>
              <a:gd name="connsiteY1" fmla="*/ 267866 h 629469"/>
              <a:gd name="connsiteX2" fmla="*/ 180802 w 1176834"/>
              <a:gd name="connsiteY2" fmla="*/ 358267 h 629469"/>
              <a:gd name="connsiteX3" fmla="*/ 996786 w 1176834"/>
              <a:gd name="connsiteY3" fmla="*/ 232201 h 629469"/>
              <a:gd name="connsiteX4" fmla="*/ 1063230 w 1176834"/>
              <a:gd name="connsiteY4" fmla="*/ 377526 h 629469"/>
              <a:gd name="connsiteX5" fmla="*/ 180802 w 1176834"/>
              <a:gd name="connsiteY5" fmla="*/ 539068 h 629469"/>
              <a:gd name="connsiteX6" fmla="*/ 180802 w 1176834"/>
              <a:gd name="connsiteY6" fmla="*/ 629469 h 629469"/>
              <a:gd name="connsiteX7" fmla="*/ 0 w 1176834"/>
              <a:gd name="connsiteY7" fmla="*/ 451853 h 629469"/>
              <a:gd name="connsiteX0" fmla="*/ 1065212 w 1176834"/>
              <a:gd name="connsiteY0" fmla="*/ 374820 h 629469"/>
              <a:gd name="connsiteX1" fmla="*/ 995349 w 1176834"/>
              <a:gd name="connsiteY1" fmla="*/ 232343 h 629469"/>
              <a:gd name="connsiteX2" fmla="*/ 1065212 w 1176834"/>
              <a:gd name="connsiteY2" fmla="*/ 374820 h 629469"/>
              <a:gd name="connsiteX0" fmla="*/ 974016 w 1176834"/>
              <a:gd name="connsiteY0" fmla="*/ 0 h 629469"/>
              <a:gd name="connsiteX1" fmla="*/ 1176834 w 1176834"/>
              <a:gd name="connsiteY1" fmla="*/ 161993 h 629469"/>
              <a:gd name="connsiteX0" fmla="*/ 0 w 1091171"/>
              <a:gd name="connsiteY0" fmla="*/ 451853 h 629469"/>
              <a:gd name="connsiteX1" fmla="*/ 180802 w 1091171"/>
              <a:gd name="connsiteY1" fmla="*/ 267866 h 629469"/>
              <a:gd name="connsiteX2" fmla="*/ 180802 w 1091171"/>
              <a:gd name="connsiteY2" fmla="*/ 358267 h 629469"/>
              <a:gd name="connsiteX3" fmla="*/ 996786 w 1091171"/>
              <a:gd name="connsiteY3" fmla="*/ 232201 h 629469"/>
              <a:gd name="connsiteX4" fmla="*/ 1063230 w 1091171"/>
              <a:gd name="connsiteY4" fmla="*/ 377526 h 629469"/>
              <a:gd name="connsiteX5" fmla="*/ 180802 w 1091171"/>
              <a:gd name="connsiteY5" fmla="*/ 539068 h 629469"/>
              <a:gd name="connsiteX6" fmla="*/ 180802 w 1091171"/>
              <a:gd name="connsiteY6" fmla="*/ 629469 h 629469"/>
              <a:gd name="connsiteX7" fmla="*/ 0 w 1091171"/>
              <a:gd name="connsiteY7" fmla="*/ 451853 h 629469"/>
              <a:gd name="connsiteX0" fmla="*/ 1065212 w 1091171"/>
              <a:gd name="connsiteY0" fmla="*/ 374820 h 629469"/>
              <a:gd name="connsiteX1" fmla="*/ 995349 w 1091171"/>
              <a:gd name="connsiteY1" fmla="*/ 232343 h 629469"/>
              <a:gd name="connsiteX2" fmla="*/ 1065212 w 1091171"/>
              <a:gd name="connsiteY2" fmla="*/ 374820 h 629469"/>
              <a:gd name="connsiteX0" fmla="*/ 974016 w 1091171"/>
              <a:gd name="connsiteY0" fmla="*/ 0 h 629469"/>
              <a:gd name="connsiteX1" fmla="*/ 1091171 w 1091171"/>
              <a:gd name="connsiteY1" fmla="*/ 72194 h 62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1171" h="629469" stroke="0" extrusionOk="0">
                <a:moveTo>
                  <a:pt x="0" y="451853"/>
                </a:moveTo>
                <a:lnTo>
                  <a:pt x="180802" y="267866"/>
                </a:lnTo>
                <a:lnTo>
                  <a:pt x="180802" y="358267"/>
                </a:lnTo>
                <a:cubicBezTo>
                  <a:pt x="540197" y="345512"/>
                  <a:pt x="850973" y="302073"/>
                  <a:pt x="996786" y="232201"/>
                </a:cubicBezTo>
                <a:cubicBezTo>
                  <a:pt x="1015027" y="280427"/>
                  <a:pt x="1036656" y="318345"/>
                  <a:pt x="1063230" y="377526"/>
                </a:cubicBezTo>
                <a:cubicBezTo>
                  <a:pt x="707916" y="531566"/>
                  <a:pt x="327873" y="497077"/>
                  <a:pt x="180802" y="539068"/>
                </a:cubicBezTo>
                <a:lnTo>
                  <a:pt x="180802" y="629469"/>
                </a:lnTo>
                <a:lnTo>
                  <a:pt x="0" y="451853"/>
                </a:lnTo>
                <a:close/>
              </a:path>
              <a:path w="1091171" h="629469" fill="darkenLess" stroke="0" extrusionOk="0">
                <a:moveTo>
                  <a:pt x="1065212" y="374820"/>
                </a:moveTo>
                <a:cubicBezTo>
                  <a:pt x="1065212" y="374820"/>
                  <a:pt x="999426" y="236169"/>
                  <a:pt x="995349" y="232343"/>
                </a:cubicBezTo>
                <a:cubicBezTo>
                  <a:pt x="993921" y="231409"/>
                  <a:pt x="1065212" y="374820"/>
                  <a:pt x="1065212" y="374820"/>
                </a:cubicBezTo>
                <a:close/>
              </a:path>
              <a:path w="1091171" h="629469" fill="none" extrusionOk="0">
                <a:moveTo>
                  <a:pt x="974016" y="0"/>
                </a:moveTo>
                <a:lnTo>
                  <a:pt x="1091171" y="72194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77" name="Picture 10" descr="Money - banknotes and coins by n_kami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60" y="2127759"/>
            <a:ext cx="1280252" cy="62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/>
          <p:cNvCxnSpPr/>
          <p:nvPr/>
        </p:nvCxnSpPr>
        <p:spPr>
          <a:xfrm flipV="1">
            <a:off x="2405205" y="3201819"/>
            <a:ext cx="2369428" cy="10852"/>
          </a:xfrm>
          <a:prstGeom prst="line">
            <a:avLst/>
          </a:prstGeom>
          <a:ln w="762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4509956" y="2433964"/>
            <a:ext cx="275843" cy="729059"/>
            <a:chOff x="2623403" y="2347339"/>
            <a:chExt cx="275843" cy="729059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2623403" y="3052885"/>
              <a:ext cx="27584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623403" y="2347339"/>
              <a:ext cx="275843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890780" y="2365430"/>
              <a:ext cx="8466" cy="710968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tangle 82"/>
          <p:cNvSpPr/>
          <p:nvPr/>
        </p:nvSpPr>
        <p:spPr>
          <a:xfrm>
            <a:off x="4785799" y="2613829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CAP</a:t>
            </a:r>
            <a:endParaRPr lang="en-CA" dirty="0">
              <a:solidFill>
                <a:srgbClr val="92D05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120782" y="5865483"/>
            <a:ext cx="2160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latin typeface="Franklin Gothic Book" panose="020B0503020102020204" pitchFamily="34" charset="0"/>
              </a:rPr>
              <a:t>High-Carbon Ontario</a:t>
            </a:r>
          </a:p>
        </p:txBody>
      </p:sp>
      <p:sp>
        <p:nvSpPr>
          <p:cNvPr id="85" name="Rectangle 84"/>
          <p:cNvSpPr/>
          <p:nvPr/>
        </p:nvSpPr>
        <p:spPr>
          <a:xfrm>
            <a:off x="8860854" y="2318962"/>
            <a:ext cx="1835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latin typeface="Franklin Gothic Book" panose="020B0503020102020204" pitchFamily="34" charset="0"/>
              </a:rPr>
              <a:t>Energy Efficiency</a:t>
            </a:r>
          </a:p>
          <a:p>
            <a:pPr lvl="0"/>
            <a:r>
              <a:rPr lang="en-US" b="1" dirty="0">
                <a:latin typeface="Franklin Gothic Book" panose="020B0503020102020204" pitchFamily="34" charset="0"/>
              </a:rPr>
              <a:t>Improvements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6902068" y="4359022"/>
            <a:ext cx="209006" cy="325800"/>
            <a:chOff x="5015515" y="4272397"/>
            <a:chExt cx="209006" cy="325800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5015515" y="4587689"/>
              <a:ext cx="209004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015517" y="4272397"/>
              <a:ext cx="209004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5217986" y="4280482"/>
              <a:ext cx="6415" cy="317715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Picture 14" descr="Passing Zone by mazeo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6584" y="5443874"/>
            <a:ext cx="1134127" cy="96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Cloud Callout 90"/>
          <p:cNvSpPr/>
          <p:nvPr/>
        </p:nvSpPr>
        <p:spPr>
          <a:xfrm>
            <a:off x="5955588" y="4345973"/>
            <a:ext cx="946480" cy="1533597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2" name="Straight Connector 91"/>
          <p:cNvCxnSpPr/>
          <p:nvPr/>
        </p:nvCxnSpPr>
        <p:spPr>
          <a:xfrm>
            <a:off x="5959656" y="4726438"/>
            <a:ext cx="1199115" cy="6064"/>
          </a:xfrm>
          <a:prstGeom prst="line">
            <a:avLst/>
          </a:prstGeom>
          <a:ln w="762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10" descr="Three blue cars by enolyn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86" y="5757805"/>
            <a:ext cx="1070768" cy="590707"/>
          </a:xfrm>
          <a:prstGeom prst="rect">
            <a:avLst/>
          </a:prstGeom>
        </p:spPr>
      </p:pic>
      <p:sp>
        <p:nvSpPr>
          <p:cNvPr id="94" name="Down Arrow 93"/>
          <p:cNvSpPr/>
          <p:nvPr/>
        </p:nvSpPr>
        <p:spPr>
          <a:xfrm>
            <a:off x="6910382" y="4411147"/>
            <a:ext cx="130074" cy="218524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5" name="Picture 10" descr="#"/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0600" y="4325160"/>
            <a:ext cx="390377" cy="41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Bus School by Do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26" y="4180306"/>
            <a:ext cx="510272" cy="57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0" descr="#"/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84" y="4491657"/>
            <a:ext cx="397564" cy="4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0" descr="#"/>
          <p:cNvPicPr>
            <a:picLocks noChangeAspect="1" noChangeArrowheads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64" y="4682737"/>
            <a:ext cx="461554" cy="4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0" descr="#"/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13" y="4913291"/>
            <a:ext cx="513537" cy="5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Front Facing Truck Vectorized by GDJ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76" y="4867316"/>
            <a:ext cx="612232" cy="9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Art Deco Institutional Building by derkommander09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516" y="3609598"/>
            <a:ext cx="1022555" cy="8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ounded Rectangle 101"/>
          <p:cNvSpPr/>
          <p:nvPr/>
        </p:nvSpPr>
        <p:spPr>
          <a:xfrm>
            <a:off x="10135787" y="3828372"/>
            <a:ext cx="897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75" y="3564398"/>
            <a:ext cx="963463" cy="864298"/>
          </a:xfrm>
          <a:prstGeom prst="rect">
            <a:avLst/>
          </a:prstGeom>
        </p:spPr>
      </p:pic>
      <p:pic>
        <p:nvPicPr>
          <p:cNvPr id="104" name="Picture 10" descr="Yellow bus by Firki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3598" y="4427085"/>
            <a:ext cx="1321888" cy="48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electric car by aki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7448" y="4933037"/>
            <a:ext cx="1073920" cy="3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2" descr="Bush by Almeidah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561" y="4148542"/>
            <a:ext cx="296524" cy="4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106"/>
          <p:cNvGrpSpPr/>
          <p:nvPr/>
        </p:nvGrpSpPr>
        <p:grpSpPr>
          <a:xfrm>
            <a:off x="9593974" y="4374350"/>
            <a:ext cx="1082589" cy="1043060"/>
            <a:chOff x="7707421" y="4287725"/>
            <a:chExt cx="1082589" cy="1043060"/>
          </a:xfrm>
        </p:grpSpPr>
        <p:pic>
          <p:nvPicPr>
            <p:cNvPr id="108" name="Picture 4" descr="home  by ilnanny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616" y="4292197"/>
              <a:ext cx="886416" cy="888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2" descr="Bush by Almeida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405" y="4452616"/>
              <a:ext cx="393337" cy="55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421" y="5030737"/>
              <a:ext cx="469777" cy="300048"/>
            </a:xfrm>
            <a:prstGeom prst="rect">
              <a:avLst/>
            </a:prstGeom>
          </p:spPr>
        </p:pic>
        <p:pic>
          <p:nvPicPr>
            <p:cNvPr id="111" name="Picture 14" descr="Solar Cell- Energy Sources- 2 by oldifluff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63409">
              <a:off x="8256943" y="4287725"/>
              <a:ext cx="434311" cy="434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14" descr="Colorful Natural Tree by GDJ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-8762" b="50307"/>
            <a:stretch/>
          </p:blipFill>
          <p:spPr bwMode="auto">
            <a:xfrm rot="19705292">
              <a:off x="8533035" y="4884634"/>
              <a:ext cx="256975" cy="12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4" descr="Colorful Natural Tree by GDJ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-8762" b="50307"/>
            <a:stretch/>
          </p:blipFill>
          <p:spPr bwMode="auto">
            <a:xfrm rot="19705292">
              <a:off x="8356277" y="4994763"/>
              <a:ext cx="256975" cy="12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14" descr="Colorful Natural Tree by GDJ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-8762" b="50307"/>
            <a:stretch/>
          </p:blipFill>
          <p:spPr bwMode="auto">
            <a:xfrm rot="1379612">
              <a:off x="8145570" y="4980471"/>
              <a:ext cx="256975" cy="12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12" descr="Bush by Almeidah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359" y="4791612"/>
              <a:ext cx="296524" cy="41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6" name="Picture 10" descr="#"/>
          <p:cNvPicPr>
            <a:picLocks noChangeAspect="1" noChangeArrowheads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6358" y="4497472"/>
            <a:ext cx="424365" cy="4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0" descr="#"/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7287" y="4680681"/>
            <a:ext cx="435123" cy="46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6" descr="Front Facing Truck Vectorized by GDJ"/>
          <p:cNvPicPr>
            <a:picLocks noChangeAspect="1" noChangeArrowheads="1"/>
          </p:cNvPicPr>
          <p:nvPr/>
        </p:nvPicPr>
        <p:blipFill>
          <a:blip r:embed="rId2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14" y="4769777"/>
            <a:ext cx="580250" cy="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0" descr="#"/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9857" y="5272782"/>
            <a:ext cx="554357" cy="5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/>
          <p:cNvSpPr txBox="1"/>
          <p:nvPr/>
        </p:nvSpPr>
        <p:spPr>
          <a:xfrm>
            <a:off x="4956717" y="6356585"/>
            <a:ext cx="349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1" name="Title 1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 smtClean="0"/>
              <a:t>Ontario Cap </a:t>
            </a:r>
            <a:r>
              <a:rPr lang="en-CA" noProof="0" dirty="0"/>
              <a:t>and Trade was </a:t>
            </a:r>
            <a:r>
              <a:rPr lang="en-CA" noProof="0" dirty="0" smtClean="0"/>
              <a:t>working</a:t>
            </a:r>
            <a:endParaRPr lang="en-CA" noProof="0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69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28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4"/>
          <p:cNvGraphicFramePr>
            <a:graphicFrameLocks/>
          </p:cNvGraphicFramePr>
          <p:nvPr>
            <p:extLst/>
          </p:nvPr>
        </p:nvGraphicFramePr>
        <p:xfrm>
          <a:off x="5588950" y="1825625"/>
          <a:ext cx="6373094" cy="474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/>
              <a:t>Raised billions for low-carbon </a:t>
            </a:r>
            <a:r>
              <a:rPr lang="en-CA" noProof="0" dirty="0" smtClean="0"/>
              <a:t>initiatives</a:t>
            </a:r>
            <a:endParaRPr lang="en-CA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sz="2800" noProof="0" dirty="0"/>
              <a:t>Cap and Trade raised $</a:t>
            </a:r>
            <a:r>
              <a:rPr lang="en-CA" sz="2800" noProof="0" dirty="0" smtClean="0"/>
              <a:t>2.9B</a:t>
            </a:r>
            <a:endParaRPr lang="en-CA" sz="2800" noProof="0" dirty="0"/>
          </a:p>
          <a:p>
            <a:endParaRPr lang="en-CA" sz="2800" noProof="0" dirty="0"/>
          </a:p>
          <a:p>
            <a:r>
              <a:rPr lang="en-CA" sz="2800" noProof="0" dirty="0"/>
              <a:t>$1.9B was spent on programs to reduce </a:t>
            </a:r>
            <a:r>
              <a:rPr lang="en-CA" sz="2800" noProof="0" dirty="0" smtClean="0"/>
              <a:t>GHG </a:t>
            </a:r>
            <a:r>
              <a:rPr lang="en-CA" sz="2800" noProof="0" dirty="0"/>
              <a:t>emissions</a:t>
            </a:r>
          </a:p>
          <a:p>
            <a:endParaRPr lang="en-CA" sz="2800" noProof="0" dirty="0"/>
          </a:p>
          <a:p>
            <a:r>
              <a:rPr lang="en-CA" sz="2800" b="1" noProof="0" dirty="0">
                <a:solidFill>
                  <a:srgbClr val="FFFF00"/>
                </a:solidFill>
              </a:rPr>
              <a:t>74% </a:t>
            </a:r>
            <a:r>
              <a:rPr lang="en-CA" sz="2800" b="1" noProof="0" dirty="0">
                <a:solidFill>
                  <a:srgbClr val="FFFF00"/>
                </a:solidFill>
                <a:sym typeface="Wingdings" panose="05000000000000000000" pitchFamily="2" charset="2"/>
              </a:rPr>
              <a:t> public services</a:t>
            </a:r>
            <a:r>
              <a:rPr lang="en-CA" sz="28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CA" sz="2800" noProof="0" dirty="0">
                <a:sym typeface="Wingdings" panose="05000000000000000000" pitchFamily="2" charset="2"/>
              </a:rPr>
              <a:t>(hospitals, schools, </a:t>
            </a:r>
            <a:r>
              <a:rPr lang="en-CA" sz="2800" noProof="0" dirty="0" smtClean="0">
                <a:sym typeface="Wingdings" panose="05000000000000000000" pitchFamily="2" charset="2"/>
              </a:rPr>
              <a:t/>
            </a:r>
            <a:br>
              <a:rPr lang="en-CA" sz="2800" noProof="0" dirty="0" smtClean="0">
                <a:sym typeface="Wingdings" panose="05000000000000000000" pitchFamily="2" charset="2"/>
              </a:rPr>
            </a:br>
            <a:r>
              <a:rPr lang="en-CA" sz="2800" noProof="0" dirty="0" smtClean="0">
                <a:sym typeface="Wingdings" panose="05000000000000000000" pitchFamily="2" charset="2"/>
              </a:rPr>
              <a:t>social </a:t>
            </a:r>
            <a:r>
              <a:rPr lang="en-CA" sz="2800" noProof="0" dirty="0">
                <a:sym typeface="Wingdings" panose="05000000000000000000" pitchFamily="2" charset="2"/>
              </a:rPr>
              <a:t>housing and municipalities)</a:t>
            </a:r>
            <a:endParaRPr lang="en-CA" sz="2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236598" y="4670948"/>
            <a:ext cx="94003" cy="348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58592" y="4670948"/>
            <a:ext cx="94003" cy="348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rot="5400000">
            <a:off x="6815791" y="4188728"/>
            <a:ext cx="94003" cy="348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rot="5400000">
            <a:off x="6777122" y="5129287"/>
            <a:ext cx="94003" cy="348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29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725" y="3177007"/>
            <a:ext cx="10117137" cy="2985556"/>
          </a:xfrm>
        </p:spPr>
        <p:txBody>
          <a:bodyPr>
            <a:normAutofit/>
          </a:bodyPr>
          <a:lstStyle/>
          <a:p>
            <a:pPr algn="ctr"/>
            <a:r>
              <a:rPr lang="en-CA" noProof="0" dirty="0" smtClean="0"/>
              <a:t>Climate Crisis is here</a:t>
            </a:r>
            <a:br>
              <a:rPr lang="en-CA" noProof="0" dirty="0" smtClean="0"/>
            </a:br>
            <a:r>
              <a:rPr lang="en-CA" noProof="0" dirty="0" smtClean="0"/>
              <a:t>It affects us now</a:t>
            </a:r>
            <a:br>
              <a:rPr lang="en-CA" noProof="0" dirty="0" smtClean="0"/>
            </a:br>
            <a:r>
              <a:rPr lang="en-CA" noProof="0" dirty="0" smtClean="0"/>
              <a:t>Much worse is Ahead</a:t>
            </a:r>
            <a:endParaRPr lang="en-CA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3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262" y="177158"/>
            <a:ext cx="4524833" cy="24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How has it worked?</a:t>
            </a:r>
            <a:endParaRPr lang="en-CA" noProof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8900" y="1557338"/>
            <a:ext cx="9093200" cy="49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Carbon pricing in thriving economies</a:t>
            </a:r>
            <a:endParaRPr lang="en-CA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noProof="0" dirty="0" smtClean="0"/>
              <a:t>BC’s carbon tax has reduced GHG emissions 5% -15%</a:t>
            </a:r>
          </a:p>
          <a:p>
            <a:pPr lvl="0"/>
            <a:r>
              <a:rPr lang="en-CA" b="1" noProof="0" dirty="0" smtClean="0"/>
              <a:t>California’s cap-and-trade system is reducing emissions — and the economy is thriving</a:t>
            </a:r>
            <a:endParaRPr lang="en-CA" noProof="0" dirty="0" smtClean="0"/>
          </a:p>
          <a:p>
            <a:r>
              <a:rPr lang="en-CA" b="1" noProof="0" dirty="0" smtClean="0"/>
              <a:t>UK has rapidly reduced its emissions with a hybrid carbon-pricing system</a:t>
            </a:r>
          </a:p>
          <a:p>
            <a:endParaRPr lang="en-CA" b="1" noProof="0" dirty="0" smtClean="0"/>
          </a:p>
          <a:p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5821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But now: </a:t>
            </a:r>
            <a:r>
              <a:rPr lang="en-CA" noProof="0" dirty="0" smtClean="0"/>
              <a:t>a </a:t>
            </a:r>
            <a:r>
              <a:rPr lang="en-CA" noProof="0" dirty="0"/>
              <a:t>wrenching </a:t>
            </a:r>
            <a:r>
              <a:rPr lang="en-CA" noProof="0" dirty="0" smtClean="0"/>
              <a:t>halt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CA" noProof="0" dirty="0" smtClean="0"/>
              <a:t>Despite Nobel Prize</a:t>
            </a:r>
            <a:endParaRPr lang="en-CA" sz="2800" noProof="0" dirty="0" smtClean="0"/>
          </a:p>
          <a:p>
            <a:pPr marL="228600" lvl="1">
              <a:spcBef>
                <a:spcPts val="1000"/>
              </a:spcBef>
            </a:pPr>
            <a:r>
              <a:rPr lang="en-CA" sz="2800" noProof="0" dirty="0" smtClean="0"/>
              <a:t>All </a:t>
            </a:r>
            <a:r>
              <a:rPr lang="en-CA" sz="2800" noProof="0" dirty="0"/>
              <a:t>serious </a:t>
            </a:r>
            <a:r>
              <a:rPr lang="en-CA" sz="2800" noProof="0" dirty="0" smtClean="0"/>
              <a:t>Ontario programs </a:t>
            </a:r>
            <a:r>
              <a:rPr lang="en-CA" sz="2800" noProof="0" dirty="0"/>
              <a:t>cancelled, </a:t>
            </a:r>
            <a:r>
              <a:rPr lang="en-CA" sz="2800" noProof="0" dirty="0" smtClean="0"/>
              <a:t/>
            </a:r>
            <a:br>
              <a:rPr lang="en-CA" sz="2800" noProof="0" dirty="0" smtClean="0"/>
            </a:br>
            <a:r>
              <a:rPr lang="en-CA" sz="2800" noProof="0" dirty="0" smtClean="0"/>
              <a:t>including </a:t>
            </a:r>
            <a:r>
              <a:rPr lang="en-CA" sz="2800" noProof="0" dirty="0"/>
              <a:t>cap and </a:t>
            </a:r>
            <a:r>
              <a:rPr lang="en-CA" sz="2800" noProof="0" dirty="0" smtClean="0"/>
              <a:t>trade,</a:t>
            </a:r>
            <a:br>
              <a:rPr lang="en-CA" sz="2800" noProof="0" dirty="0" smtClean="0"/>
            </a:br>
            <a:r>
              <a:rPr lang="en-CA" sz="2800" noProof="0" dirty="0" smtClean="0"/>
              <a:t>renewable </a:t>
            </a:r>
            <a:r>
              <a:rPr lang="en-CA" sz="2800" noProof="0" dirty="0"/>
              <a:t>energy </a:t>
            </a:r>
            <a:r>
              <a:rPr lang="en-CA" sz="2800" noProof="0" dirty="0" smtClean="0"/>
              <a:t>contracts</a:t>
            </a:r>
          </a:p>
          <a:p>
            <a:pPr marL="228600" lvl="1">
              <a:spcBef>
                <a:spcPts val="1000"/>
              </a:spcBef>
            </a:pPr>
            <a:r>
              <a:rPr lang="en-CA" sz="2800" noProof="0" dirty="0" smtClean="0"/>
              <a:t>Conservation slashed</a:t>
            </a:r>
          </a:p>
          <a:p>
            <a:pPr marL="228600" lvl="1">
              <a:spcBef>
                <a:spcPts val="1000"/>
              </a:spcBef>
            </a:pPr>
            <a:r>
              <a:rPr lang="en-CA" sz="2800" noProof="0" dirty="0" smtClean="0"/>
              <a:t>No meaningful replacements</a:t>
            </a:r>
          </a:p>
          <a:p>
            <a:pPr marL="228600" lvl="1">
              <a:spcBef>
                <a:spcPts val="1000"/>
              </a:spcBef>
            </a:pPr>
            <a:r>
              <a:rPr lang="en-CA" sz="2800" noProof="0" dirty="0" smtClean="0"/>
              <a:t>Weak </a:t>
            </a:r>
            <a:r>
              <a:rPr lang="en-CA" sz="2800" noProof="0" dirty="0"/>
              <a:t>targets, little </a:t>
            </a:r>
            <a:r>
              <a:rPr lang="en-CA" sz="2800" noProof="0" dirty="0" smtClean="0"/>
              <a:t>action</a:t>
            </a:r>
            <a:endParaRPr lang="en-CA" sz="2800" noProof="0" dirty="0"/>
          </a:p>
        </p:txBody>
      </p:sp>
      <p:grpSp>
        <p:nvGrpSpPr>
          <p:cNvPr id="6" name="Group 5"/>
          <p:cNvGrpSpPr/>
          <p:nvPr/>
        </p:nvGrpSpPr>
        <p:grpSpPr>
          <a:xfrm>
            <a:off x="7003181" y="3181580"/>
            <a:ext cx="4350619" cy="2762623"/>
            <a:chOff x="2736830" y="2598374"/>
            <a:chExt cx="1324586" cy="1899469"/>
          </a:xfrm>
        </p:grpSpPr>
        <p:sp>
          <p:nvSpPr>
            <p:cNvPr id="7" name="Rectangular Callout 4"/>
            <p:cNvSpPr/>
            <p:nvPr/>
          </p:nvSpPr>
          <p:spPr>
            <a:xfrm flipH="1">
              <a:off x="2736830" y="2598374"/>
              <a:ext cx="1324586" cy="1899469"/>
            </a:xfrm>
            <a:custGeom>
              <a:avLst/>
              <a:gdLst>
                <a:gd name="connsiteX0" fmla="*/ 0 w 1849321"/>
                <a:gd name="connsiteY0" fmla="*/ 0 h 950827"/>
                <a:gd name="connsiteX1" fmla="*/ 308220 w 1849321"/>
                <a:gd name="connsiteY1" fmla="*/ 0 h 950827"/>
                <a:gd name="connsiteX2" fmla="*/ 308220 w 1849321"/>
                <a:gd name="connsiteY2" fmla="*/ 0 h 950827"/>
                <a:gd name="connsiteX3" fmla="*/ 770550 w 1849321"/>
                <a:gd name="connsiteY3" fmla="*/ 0 h 950827"/>
                <a:gd name="connsiteX4" fmla="*/ 1849321 w 1849321"/>
                <a:gd name="connsiteY4" fmla="*/ 0 h 950827"/>
                <a:gd name="connsiteX5" fmla="*/ 1849321 w 1849321"/>
                <a:gd name="connsiteY5" fmla="*/ 554649 h 950827"/>
                <a:gd name="connsiteX6" fmla="*/ 1849321 w 1849321"/>
                <a:gd name="connsiteY6" fmla="*/ 554649 h 950827"/>
                <a:gd name="connsiteX7" fmla="*/ 1849321 w 1849321"/>
                <a:gd name="connsiteY7" fmla="*/ 792356 h 950827"/>
                <a:gd name="connsiteX8" fmla="*/ 1849321 w 1849321"/>
                <a:gd name="connsiteY8" fmla="*/ 950827 h 950827"/>
                <a:gd name="connsiteX9" fmla="*/ 770550 w 1849321"/>
                <a:gd name="connsiteY9" fmla="*/ 950827 h 950827"/>
                <a:gd name="connsiteX10" fmla="*/ 539391 w 1849321"/>
                <a:gd name="connsiteY10" fmla="*/ 1069680 h 950827"/>
                <a:gd name="connsiteX11" fmla="*/ 308220 w 1849321"/>
                <a:gd name="connsiteY11" fmla="*/ 950827 h 950827"/>
                <a:gd name="connsiteX12" fmla="*/ 0 w 1849321"/>
                <a:gd name="connsiteY12" fmla="*/ 950827 h 950827"/>
                <a:gd name="connsiteX13" fmla="*/ 0 w 1849321"/>
                <a:gd name="connsiteY13" fmla="*/ 792356 h 950827"/>
                <a:gd name="connsiteX14" fmla="*/ 0 w 1849321"/>
                <a:gd name="connsiteY14" fmla="*/ 554649 h 950827"/>
                <a:gd name="connsiteX15" fmla="*/ 0 w 1849321"/>
                <a:gd name="connsiteY15" fmla="*/ 554649 h 950827"/>
                <a:gd name="connsiteX16" fmla="*/ 0 w 1849321"/>
                <a:gd name="connsiteY16" fmla="*/ 0 h 950827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0 w 1849321"/>
                <a:gd name="connsiteY12" fmla="*/ 792356 h 1069680"/>
                <a:gd name="connsiteX13" fmla="*/ 0 w 1849321"/>
                <a:gd name="connsiteY13" fmla="*/ 554649 h 1069680"/>
                <a:gd name="connsiteX14" fmla="*/ 0 w 1849321"/>
                <a:gd name="connsiteY14" fmla="*/ 554649 h 1069680"/>
                <a:gd name="connsiteX15" fmla="*/ 0 w 1849321"/>
                <a:gd name="connsiteY15" fmla="*/ 0 h 1069680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0 w 1849321"/>
                <a:gd name="connsiteY12" fmla="*/ 792356 h 1069680"/>
                <a:gd name="connsiteX13" fmla="*/ 0 w 1849321"/>
                <a:gd name="connsiteY13" fmla="*/ 554649 h 1069680"/>
                <a:gd name="connsiteX14" fmla="*/ 0 w 1849321"/>
                <a:gd name="connsiteY14" fmla="*/ 0 h 1069680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175847 w 1849321"/>
                <a:gd name="connsiteY12" fmla="*/ 774772 h 1069680"/>
                <a:gd name="connsiteX13" fmla="*/ 0 w 1849321"/>
                <a:gd name="connsiteY13" fmla="*/ 554649 h 1069680"/>
                <a:gd name="connsiteX14" fmla="*/ 0 w 1849321"/>
                <a:gd name="connsiteY14" fmla="*/ 0 h 1069680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0 w 1849321"/>
                <a:gd name="connsiteY12" fmla="*/ 554649 h 1069680"/>
                <a:gd name="connsiteX13" fmla="*/ 0 w 1849321"/>
                <a:gd name="connsiteY13" fmla="*/ 0 h 1069680"/>
                <a:gd name="connsiteX0" fmla="*/ 105508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950827 h 1069680"/>
                <a:gd name="connsiteX12" fmla="*/ 0 w 1954829"/>
                <a:gd name="connsiteY12" fmla="*/ 695326 h 1069680"/>
                <a:gd name="connsiteX13" fmla="*/ 105508 w 1954829"/>
                <a:gd name="connsiteY13" fmla="*/ 0 h 1069680"/>
                <a:gd name="connsiteX0" fmla="*/ 105508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651889 h 1069680"/>
                <a:gd name="connsiteX12" fmla="*/ 0 w 1954829"/>
                <a:gd name="connsiteY12" fmla="*/ 695326 h 1069680"/>
                <a:gd name="connsiteX13" fmla="*/ 105508 w 1954829"/>
                <a:gd name="connsiteY13" fmla="*/ 0 h 1069680"/>
                <a:gd name="connsiteX0" fmla="*/ 105508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651889 h 1069680"/>
                <a:gd name="connsiteX12" fmla="*/ 0 w 1954829"/>
                <a:gd name="connsiteY12" fmla="*/ 695326 h 1069680"/>
                <a:gd name="connsiteX13" fmla="*/ 105508 w 1954829"/>
                <a:gd name="connsiteY13" fmla="*/ 0 h 1069680"/>
                <a:gd name="connsiteX0" fmla="*/ 72721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651889 h 1069680"/>
                <a:gd name="connsiteX12" fmla="*/ 0 w 1954829"/>
                <a:gd name="connsiteY12" fmla="*/ 695326 h 1069680"/>
                <a:gd name="connsiteX13" fmla="*/ 72721 w 1954829"/>
                <a:gd name="connsiteY13" fmla="*/ 0 h 1069680"/>
                <a:gd name="connsiteX0" fmla="*/ 36291 w 1918399"/>
                <a:gd name="connsiteY0" fmla="*/ 0 h 1069680"/>
                <a:gd name="connsiteX1" fmla="*/ 377298 w 1918399"/>
                <a:gd name="connsiteY1" fmla="*/ 0 h 1069680"/>
                <a:gd name="connsiteX2" fmla="*/ 377298 w 1918399"/>
                <a:gd name="connsiteY2" fmla="*/ 0 h 1069680"/>
                <a:gd name="connsiteX3" fmla="*/ 839628 w 1918399"/>
                <a:gd name="connsiteY3" fmla="*/ 0 h 1069680"/>
                <a:gd name="connsiteX4" fmla="*/ 1918399 w 1918399"/>
                <a:gd name="connsiteY4" fmla="*/ 0 h 1069680"/>
                <a:gd name="connsiteX5" fmla="*/ 1918399 w 1918399"/>
                <a:gd name="connsiteY5" fmla="*/ 554649 h 1069680"/>
                <a:gd name="connsiteX6" fmla="*/ 1918399 w 1918399"/>
                <a:gd name="connsiteY6" fmla="*/ 554649 h 1069680"/>
                <a:gd name="connsiteX7" fmla="*/ 1918399 w 1918399"/>
                <a:gd name="connsiteY7" fmla="*/ 792356 h 1069680"/>
                <a:gd name="connsiteX8" fmla="*/ 1918399 w 1918399"/>
                <a:gd name="connsiteY8" fmla="*/ 950827 h 1069680"/>
                <a:gd name="connsiteX9" fmla="*/ 839628 w 1918399"/>
                <a:gd name="connsiteY9" fmla="*/ 950827 h 1069680"/>
                <a:gd name="connsiteX10" fmla="*/ 608469 w 1918399"/>
                <a:gd name="connsiteY10" fmla="*/ 1069680 h 1069680"/>
                <a:gd name="connsiteX11" fmla="*/ 377298 w 1918399"/>
                <a:gd name="connsiteY11" fmla="*/ 651889 h 1069680"/>
                <a:gd name="connsiteX12" fmla="*/ 0 w 1918399"/>
                <a:gd name="connsiteY12" fmla="*/ 684397 h 1069680"/>
                <a:gd name="connsiteX13" fmla="*/ 36291 w 1918399"/>
                <a:gd name="connsiteY13" fmla="*/ 0 h 1069680"/>
                <a:gd name="connsiteX0" fmla="*/ 36291 w 1918399"/>
                <a:gd name="connsiteY0" fmla="*/ 0 h 1069680"/>
                <a:gd name="connsiteX1" fmla="*/ 377298 w 1918399"/>
                <a:gd name="connsiteY1" fmla="*/ 0 h 1069680"/>
                <a:gd name="connsiteX2" fmla="*/ 377298 w 1918399"/>
                <a:gd name="connsiteY2" fmla="*/ 0 h 1069680"/>
                <a:gd name="connsiteX3" fmla="*/ 839628 w 1918399"/>
                <a:gd name="connsiteY3" fmla="*/ 0 h 1069680"/>
                <a:gd name="connsiteX4" fmla="*/ 1918399 w 1918399"/>
                <a:gd name="connsiteY4" fmla="*/ 0 h 1069680"/>
                <a:gd name="connsiteX5" fmla="*/ 1918399 w 1918399"/>
                <a:gd name="connsiteY5" fmla="*/ 554649 h 1069680"/>
                <a:gd name="connsiteX6" fmla="*/ 1918399 w 1918399"/>
                <a:gd name="connsiteY6" fmla="*/ 554649 h 1069680"/>
                <a:gd name="connsiteX7" fmla="*/ 1918399 w 1918399"/>
                <a:gd name="connsiteY7" fmla="*/ 792356 h 1069680"/>
                <a:gd name="connsiteX8" fmla="*/ 1918399 w 1918399"/>
                <a:gd name="connsiteY8" fmla="*/ 950827 h 1069680"/>
                <a:gd name="connsiteX9" fmla="*/ 839628 w 1918399"/>
                <a:gd name="connsiteY9" fmla="*/ 950827 h 1069680"/>
                <a:gd name="connsiteX10" fmla="*/ 608469 w 1918399"/>
                <a:gd name="connsiteY10" fmla="*/ 1069680 h 1069680"/>
                <a:gd name="connsiteX11" fmla="*/ 173289 w 1918399"/>
                <a:gd name="connsiteY11" fmla="*/ 670104 h 1069680"/>
                <a:gd name="connsiteX12" fmla="*/ 0 w 1918399"/>
                <a:gd name="connsiteY12" fmla="*/ 684397 h 1069680"/>
                <a:gd name="connsiteX13" fmla="*/ 36291 w 1918399"/>
                <a:gd name="connsiteY13" fmla="*/ 0 h 1069680"/>
                <a:gd name="connsiteX0" fmla="*/ 36291 w 1918399"/>
                <a:gd name="connsiteY0" fmla="*/ 0 h 950827"/>
                <a:gd name="connsiteX1" fmla="*/ 377298 w 1918399"/>
                <a:gd name="connsiteY1" fmla="*/ 0 h 950827"/>
                <a:gd name="connsiteX2" fmla="*/ 377298 w 1918399"/>
                <a:gd name="connsiteY2" fmla="*/ 0 h 950827"/>
                <a:gd name="connsiteX3" fmla="*/ 839628 w 1918399"/>
                <a:gd name="connsiteY3" fmla="*/ 0 h 950827"/>
                <a:gd name="connsiteX4" fmla="*/ 1918399 w 1918399"/>
                <a:gd name="connsiteY4" fmla="*/ 0 h 950827"/>
                <a:gd name="connsiteX5" fmla="*/ 1918399 w 1918399"/>
                <a:gd name="connsiteY5" fmla="*/ 554649 h 950827"/>
                <a:gd name="connsiteX6" fmla="*/ 1918399 w 1918399"/>
                <a:gd name="connsiteY6" fmla="*/ 554649 h 950827"/>
                <a:gd name="connsiteX7" fmla="*/ 1918399 w 1918399"/>
                <a:gd name="connsiteY7" fmla="*/ 792356 h 950827"/>
                <a:gd name="connsiteX8" fmla="*/ 1918399 w 1918399"/>
                <a:gd name="connsiteY8" fmla="*/ 950827 h 950827"/>
                <a:gd name="connsiteX9" fmla="*/ 839628 w 1918399"/>
                <a:gd name="connsiteY9" fmla="*/ 950827 h 950827"/>
                <a:gd name="connsiteX10" fmla="*/ 357100 w 1918399"/>
                <a:gd name="connsiteY10" fmla="*/ 923959 h 950827"/>
                <a:gd name="connsiteX11" fmla="*/ 173289 w 1918399"/>
                <a:gd name="connsiteY11" fmla="*/ 670104 h 950827"/>
                <a:gd name="connsiteX12" fmla="*/ 0 w 1918399"/>
                <a:gd name="connsiteY12" fmla="*/ 684397 h 950827"/>
                <a:gd name="connsiteX13" fmla="*/ 36291 w 1918399"/>
                <a:gd name="connsiteY13" fmla="*/ 0 h 950827"/>
                <a:gd name="connsiteX0" fmla="*/ 36291 w 1918399"/>
                <a:gd name="connsiteY0" fmla="*/ 0 h 950827"/>
                <a:gd name="connsiteX1" fmla="*/ 377298 w 1918399"/>
                <a:gd name="connsiteY1" fmla="*/ 0 h 950827"/>
                <a:gd name="connsiteX2" fmla="*/ 377298 w 1918399"/>
                <a:gd name="connsiteY2" fmla="*/ 0 h 950827"/>
                <a:gd name="connsiteX3" fmla="*/ 839628 w 1918399"/>
                <a:gd name="connsiteY3" fmla="*/ 0 h 950827"/>
                <a:gd name="connsiteX4" fmla="*/ 1918399 w 1918399"/>
                <a:gd name="connsiteY4" fmla="*/ 0 h 950827"/>
                <a:gd name="connsiteX5" fmla="*/ 1918399 w 1918399"/>
                <a:gd name="connsiteY5" fmla="*/ 554649 h 950827"/>
                <a:gd name="connsiteX6" fmla="*/ 1918399 w 1918399"/>
                <a:gd name="connsiteY6" fmla="*/ 554649 h 950827"/>
                <a:gd name="connsiteX7" fmla="*/ 1918399 w 1918399"/>
                <a:gd name="connsiteY7" fmla="*/ 792356 h 950827"/>
                <a:gd name="connsiteX8" fmla="*/ 1918399 w 1918399"/>
                <a:gd name="connsiteY8" fmla="*/ 950827 h 950827"/>
                <a:gd name="connsiteX9" fmla="*/ 344176 w 1918399"/>
                <a:gd name="connsiteY9" fmla="*/ 663028 h 950827"/>
                <a:gd name="connsiteX10" fmla="*/ 357100 w 1918399"/>
                <a:gd name="connsiteY10" fmla="*/ 923959 h 950827"/>
                <a:gd name="connsiteX11" fmla="*/ 173289 w 1918399"/>
                <a:gd name="connsiteY11" fmla="*/ 670104 h 950827"/>
                <a:gd name="connsiteX12" fmla="*/ 0 w 1918399"/>
                <a:gd name="connsiteY12" fmla="*/ 684397 h 950827"/>
                <a:gd name="connsiteX13" fmla="*/ 36291 w 1918399"/>
                <a:gd name="connsiteY13" fmla="*/ 0 h 950827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377298 w 1918399"/>
                <a:gd name="connsiteY2" fmla="*/ 0 h 923959"/>
                <a:gd name="connsiteX3" fmla="*/ 839628 w 1918399"/>
                <a:gd name="connsiteY3" fmla="*/ 0 h 923959"/>
                <a:gd name="connsiteX4" fmla="*/ 1918399 w 1918399"/>
                <a:gd name="connsiteY4" fmla="*/ 0 h 923959"/>
                <a:gd name="connsiteX5" fmla="*/ 1918399 w 1918399"/>
                <a:gd name="connsiteY5" fmla="*/ 554649 h 923959"/>
                <a:gd name="connsiteX6" fmla="*/ 1918399 w 1918399"/>
                <a:gd name="connsiteY6" fmla="*/ 554649 h 923959"/>
                <a:gd name="connsiteX7" fmla="*/ 1918399 w 1918399"/>
                <a:gd name="connsiteY7" fmla="*/ 792356 h 923959"/>
                <a:gd name="connsiteX8" fmla="*/ 1324586 w 1918399"/>
                <a:gd name="connsiteY8" fmla="*/ 630240 h 923959"/>
                <a:gd name="connsiteX9" fmla="*/ 344176 w 1918399"/>
                <a:gd name="connsiteY9" fmla="*/ 663028 h 923959"/>
                <a:gd name="connsiteX10" fmla="*/ 357100 w 1918399"/>
                <a:gd name="connsiteY10" fmla="*/ 923959 h 923959"/>
                <a:gd name="connsiteX11" fmla="*/ 173289 w 1918399"/>
                <a:gd name="connsiteY11" fmla="*/ 670104 h 923959"/>
                <a:gd name="connsiteX12" fmla="*/ 0 w 1918399"/>
                <a:gd name="connsiteY12" fmla="*/ 684397 h 923959"/>
                <a:gd name="connsiteX13" fmla="*/ 36291 w 1918399"/>
                <a:gd name="connsiteY13" fmla="*/ 0 h 923959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377298 w 1918399"/>
                <a:gd name="connsiteY2" fmla="*/ 0 h 923959"/>
                <a:gd name="connsiteX3" fmla="*/ 839628 w 1918399"/>
                <a:gd name="connsiteY3" fmla="*/ 0 h 923959"/>
                <a:gd name="connsiteX4" fmla="*/ 1288155 w 1918399"/>
                <a:gd name="connsiteY4" fmla="*/ 127506 h 923959"/>
                <a:gd name="connsiteX5" fmla="*/ 1918399 w 1918399"/>
                <a:gd name="connsiteY5" fmla="*/ 554649 h 923959"/>
                <a:gd name="connsiteX6" fmla="*/ 1918399 w 1918399"/>
                <a:gd name="connsiteY6" fmla="*/ 554649 h 923959"/>
                <a:gd name="connsiteX7" fmla="*/ 1918399 w 1918399"/>
                <a:gd name="connsiteY7" fmla="*/ 792356 h 923959"/>
                <a:gd name="connsiteX8" fmla="*/ 1324586 w 1918399"/>
                <a:gd name="connsiteY8" fmla="*/ 630240 h 923959"/>
                <a:gd name="connsiteX9" fmla="*/ 344176 w 1918399"/>
                <a:gd name="connsiteY9" fmla="*/ 663028 h 923959"/>
                <a:gd name="connsiteX10" fmla="*/ 357100 w 1918399"/>
                <a:gd name="connsiteY10" fmla="*/ 923959 h 923959"/>
                <a:gd name="connsiteX11" fmla="*/ 173289 w 1918399"/>
                <a:gd name="connsiteY11" fmla="*/ 670104 h 923959"/>
                <a:gd name="connsiteX12" fmla="*/ 0 w 1918399"/>
                <a:gd name="connsiteY12" fmla="*/ 684397 h 923959"/>
                <a:gd name="connsiteX13" fmla="*/ 36291 w 1918399"/>
                <a:gd name="connsiteY13" fmla="*/ 0 h 923959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377298 w 1918399"/>
                <a:gd name="connsiteY2" fmla="*/ 0 h 923959"/>
                <a:gd name="connsiteX3" fmla="*/ 1288155 w 1918399"/>
                <a:gd name="connsiteY3" fmla="*/ 127506 h 923959"/>
                <a:gd name="connsiteX4" fmla="*/ 1918399 w 1918399"/>
                <a:gd name="connsiteY4" fmla="*/ 554649 h 923959"/>
                <a:gd name="connsiteX5" fmla="*/ 1918399 w 1918399"/>
                <a:gd name="connsiteY5" fmla="*/ 554649 h 923959"/>
                <a:gd name="connsiteX6" fmla="*/ 1918399 w 1918399"/>
                <a:gd name="connsiteY6" fmla="*/ 792356 h 923959"/>
                <a:gd name="connsiteX7" fmla="*/ 1324586 w 1918399"/>
                <a:gd name="connsiteY7" fmla="*/ 630240 h 923959"/>
                <a:gd name="connsiteX8" fmla="*/ 344176 w 1918399"/>
                <a:gd name="connsiteY8" fmla="*/ 663028 h 923959"/>
                <a:gd name="connsiteX9" fmla="*/ 357100 w 1918399"/>
                <a:gd name="connsiteY9" fmla="*/ 923959 h 923959"/>
                <a:gd name="connsiteX10" fmla="*/ 173289 w 1918399"/>
                <a:gd name="connsiteY10" fmla="*/ 670104 h 923959"/>
                <a:gd name="connsiteX11" fmla="*/ 0 w 1918399"/>
                <a:gd name="connsiteY11" fmla="*/ 684397 h 923959"/>
                <a:gd name="connsiteX12" fmla="*/ 36291 w 1918399"/>
                <a:gd name="connsiteY12" fmla="*/ 0 h 923959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1288155 w 1918399"/>
                <a:gd name="connsiteY2" fmla="*/ 127506 h 923959"/>
                <a:gd name="connsiteX3" fmla="*/ 1918399 w 1918399"/>
                <a:gd name="connsiteY3" fmla="*/ 554649 h 923959"/>
                <a:gd name="connsiteX4" fmla="*/ 1918399 w 1918399"/>
                <a:gd name="connsiteY4" fmla="*/ 554649 h 923959"/>
                <a:gd name="connsiteX5" fmla="*/ 1918399 w 1918399"/>
                <a:gd name="connsiteY5" fmla="*/ 792356 h 923959"/>
                <a:gd name="connsiteX6" fmla="*/ 1324586 w 1918399"/>
                <a:gd name="connsiteY6" fmla="*/ 630240 h 923959"/>
                <a:gd name="connsiteX7" fmla="*/ 344176 w 1918399"/>
                <a:gd name="connsiteY7" fmla="*/ 663028 h 923959"/>
                <a:gd name="connsiteX8" fmla="*/ 357100 w 1918399"/>
                <a:gd name="connsiteY8" fmla="*/ 923959 h 923959"/>
                <a:gd name="connsiteX9" fmla="*/ 173289 w 1918399"/>
                <a:gd name="connsiteY9" fmla="*/ 670104 h 923959"/>
                <a:gd name="connsiteX10" fmla="*/ 0 w 1918399"/>
                <a:gd name="connsiteY10" fmla="*/ 684397 h 923959"/>
                <a:gd name="connsiteX11" fmla="*/ 36291 w 1918399"/>
                <a:gd name="connsiteY11" fmla="*/ 0 h 923959"/>
                <a:gd name="connsiteX0" fmla="*/ 36291 w 1918399"/>
                <a:gd name="connsiteY0" fmla="*/ 0 h 923959"/>
                <a:gd name="connsiteX1" fmla="*/ 1288155 w 1918399"/>
                <a:gd name="connsiteY1" fmla="*/ 127506 h 923959"/>
                <a:gd name="connsiteX2" fmla="*/ 1918399 w 1918399"/>
                <a:gd name="connsiteY2" fmla="*/ 554649 h 923959"/>
                <a:gd name="connsiteX3" fmla="*/ 1918399 w 1918399"/>
                <a:gd name="connsiteY3" fmla="*/ 554649 h 923959"/>
                <a:gd name="connsiteX4" fmla="*/ 1918399 w 1918399"/>
                <a:gd name="connsiteY4" fmla="*/ 792356 h 923959"/>
                <a:gd name="connsiteX5" fmla="*/ 1324586 w 1918399"/>
                <a:gd name="connsiteY5" fmla="*/ 630240 h 923959"/>
                <a:gd name="connsiteX6" fmla="*/ 344176 w 1918399"/>
                <a:gd name="connsiteY6" fmla="*/ 663028 h 923959"/>
                <a:gd name="connsiteX7" fmla="*/ 357100 w 1918399"/>
                <a:gd name="connsiteY7" fmla="*/ 923959 h 923959"/>
                <a:gd name="connsiteX8" fmla="*/ 173289 w 1918399"/>
                <a:gd name="connsiteY8" fmla="*/ 670104 h 923959"/>
                <a:gd name="connsiteX9" fmla="*/ 0 w 1918399"/>
                <a:gd name="connsiteY9" fmla="*/ 684397 h 923959"/>
                <a:gd name="connsiteX10" fmla="*/ 36291 w 1918399"/>
                <a:gd name="connsiteY10" fmla="*/ 0 h 923959"/>
                <a:gd name="connsiteX0" fmla="*/ 36291 w 1918399"/>
                <a:gd name="connsiteY0" fmla="*/ 0 h 923959"/>
                <a:gd name="connsiteX1" fmla="*/ 1288155 w 1918399"/>
                <a:gd name="connsiteY1" fmla="*/ 127506 h 923959"/>
                <a:gd name="connsiteX2" fmla="*/ 1918399 w 1918399"/>
                <a:gd name="connsiteY2" fmla="*/ 554649 h 923959"/>
                <a:gd name="connsiteX3" fmla="*/ 1918399 w 1918399"/>
                <a:gd name="connsiteY3" fmla="*/ 792356 h 923959"/>
                <a:gd name="connsiteX4" fmla="*/ 1324586 w 1918399"/>
                <a:gd name="connsiteY4" fmla="*/ 630240 h 923959"/>
                <a:gd name="connsiteX5" fmla="*/ 344176 w 1918399"/>
                <a:gd name="connsiteY5" fmla="*/ 663028 h 923959"/>
                <a:gd name="connsiteX6" fmla="*/ 357100 w 1918399"/>
                <a:gd name="connsiteY6" fmla="*/ 923959 h 923959"/>
                <a:gd name="connsiteX7" fmla="*/ 173289 w 1918399"/>
                <a:gd name="connsiteY7" fmla="*/ 670104 h 923959"/>
                <a:gd name="connsiteX8" fmla="*/ 0 w 1918399"/>
                <a:gd name="connsiteY8" fmla="*/ 684397 h 923959"/>
                <a:gd name="connsiteX9" fmla="*/ 36291 w 1918399"/>
                <a:gd name="connsiteY9" fmla="*/ 0 h 923959"/>
                <a:gd name="connsiteX0" fmla="*/ 36291 w 1918399"/>
                <a:gd name="connsiteY0" fmla="*/ 0 h 923959"/>
                <a:gd name="connsiteX1" fmla="*/ 1288155 w 1918399"/>
                <a:gd name="connsiteY1" fmla="*/ 127506 h 923959"/>
                <a:gd name="connsiteX2" fmla="*/ 1918399 w 1918399"/>
                <a:gd name="connsiteY2" fmla="*/ 554649 h 923959"/>
                <a:gd name="connsiteX3" fmla="*/ 1324586 w 1918399"/>
                <a:gd name="connsiteY3" fmla="*/ 630240 h 923959"/>
                <a:gd name="connsiteX4" fmla="*/ 344176 w 1918399"/>
                <a:gd name="connsiteY4" fmla="*/ 663028 h 923959"/>
                <a:gd name="connsiteX5" fmla="*/ 357100 w 1918399"/>
                <a:gd name="connsiteY5" fmla="*/ 923959 h 923959"/>
                <a:gd name="connsiteX6" fmla="*/ 173289 w 1918399"/>
                <a:gd name="connsiteY6" fmla="*/ 670104 h 923959"/>
                <a:gd name="connsiteX7" fmla="*/ 0 w 1918399"/>
                <a:gd name="connsiteY7" fmla="*/ 684397 h 923959"/>
                <a:gd name="connsiteX8" fmla="*/ 36291 w 1918399"/>
                <a:gd name="connsiteY8" fmla="*/ 0 h 923959"/>
                <a:gd name="connsiteX0" fmla="*/ 36291 w 1324586"/>
                <a:gd name="connsiteY0" fmla="*/ 0 h 923959"/>
                <a:gd name="connsiteX1" fmla="*/ 1288155 w 1324586"/>
                <a:gd name="connsiteY1" fmla="*/ 127506 h 923959"/>
                <a:gd name="connsiteX2" fmla="*/ 1324586 w 1324586"/>
                <a:gd name="connsiteY2" fmla="*/ 630240 h 923959"/>
                <a:gd name="connsiteX3" fmla="*/ 344176 w 1324586"/>
                <a:gd name="connsiteY3" fmla="*/ 663028 h 923959"/>
                <a:gd name="connsiteX4" fmla="*/ 357100 w 1324586"/>
                <a:gd name="connsiteY4" fmla="*/ 923959 h 923959"/>
                <a:gd name="connsiteX5" fmla="*/ 173289 w 1324586"/>
                <a:gd name="connsiteY5" fmla="*/ 670104 h 923959"/>
                <a:gd name="connsiteX6" fmla="*/ 0 w 1324586"/>
                <a:gd name="connsiteY6" fmla="*/ 684397 h 923959"/>
                <a:gd name="connsiteX7" fmla="*/ 36291 w 1324586"/>
                <a:gd name="connsiteY7" fmla="*/ 0 h 9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4586" h="923959">
                  <a:moveTo>
                    <a:pt x="36291" y="0"/>
                  </a:moveTo>
                  <a:lnTo>
                    <a:pt x="1288155" y="127506"/>
                  </a:lnTo>
                  <a:lnTo>
                    <a:pt x="1324586" y="630240"/>
                  </a:lnTo>
                  <a:lnTo>
                    <a:pt x="344176" y="663028"/>
                  </a:lnTo>
                  <a:lnTo>
                    <a:pt x="357100" y="923959"/>
                  </a:lnTo>
                  <a:lnTo>
                    <a:pt x="173289" y="670104"/>
                  </a:lnTo>
                  <a:lnTo>
                    <a:pt x="0" y="684397"/>
                  </a:lnTo>
                  <a:lnTo>
                    <a:pt x="36291" y="0"/>
                  </a:lnTo>
                  <a:close/>
                </a:path>
              </a:pathLst>
            </a:custGeom>
            <a:solidFill>
              <a:srgbClr val="0082C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87799" y="3061394"/>
              <a:ext cx="1273617" cy="57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Ontario is sitting on its hands, </a:t>
              </a:r>
              <a:r>
                <a:rPr lang="en-CA" sz="2400" dirty="0" smtClean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/>
              </a:r>
              <a:br>
                <a:rPr lang="en-CA" sz="2400" dirty="0" smtClean="0">
                  <a:solidFill>
                    <a:srgbClr val="FFFF00"/>
                  </a:solidFill>
                  <a:latin typeface="Franklin Gothic Book" panose="020B0503020102020204" pitchFamily="34" charset="0"/>
                </a:rPr>
              </a:br>
              <a:r>
                <a:rPr lang="en-CA" sz="2400" dirty="0" smtClean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or worse.</a:t>
              </a:r>
              <a:endParaRPr lang="en-CA" sz="2000" dirty="0">
                <a:solidFill>
                  <a:srgbClr val="FFFF0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07444" y="2367156"/>
            <a:ext cx="2962175" cy="814424"/>
            <a:chOff x="7673410" y="531088"/>
            <a:chExt cx="1555336" cy="993636"/>
          </a:xfrm>
        </p:grpSpPr>
        <p:sp>
          <p:nvSpPr>
            <p:cNvPr id="10" name="Rectangular Callout 4"/>
            <p:cNvSpPr/>
            <p:nvPr/>
          </p:nvSpPr>
          <p:spPr>
            <a:xfrm>
              <a:off x="7673410" y="531088"/>
              <a:ext cx="1555336" cy="993636"/>
            </a:xfrm>
            <a:custGeom>
              <a:avLst/>
              <a:gdLst>
                <a:gd name="connsiteX0" fmla="*/ 0 w 1849321"/>
                <a:gd name="connsiteY0" fmla="*/ 0 h 950827"/>
                <a:gd name="connsiteX1" fmla="*/ 308220 w 1849321"/>
                <a:gd name="connsiteY1" fmla="*/ 0 h 950827"/>
                <a:gd name="connsiteX2" fmla="*/ 308220 w 1849321"/>
                <a:gd name="connsiteY2" fmla="*/ 0 h 950827"/>
                <a:gd name="connsiteX3" fmla="*/ 770550 w 1849321"/>
                <a:gd name="connsiteY3" fmla="*/ 0 h 950827"/>
                <a:gd name="connsiteX4" fmla="*/ 1849321 w 1849321"/>
                <a:gd name="connsiteY4" fmla="*/ 0 h 950827"/>
                <a:gd name="connsiteX5" fmla="*/ 1849321 w 1849321"/>
                <a:gd name="connsiteY5" fmla="*/ 554649 h 950827"/>
                <a:gd name="connsiteX6" fmla="*/ 1849321 w 1849321"/>
                <a:gd name="connsiteY6" fmla="*/ 554649 h 950827"/>
                <a:gd name="connsiteX7" fmla="*/ 1849321 w 1849321"/>
                <a:gd name="connsiteY7" fmla="*/ 792356 h 950827"/>
                <a:gd name="connsiteX8" fmla="*/ 1849321 w 1849321"/>
                <a:gd name="connsiteY8" fmla="*/ 950827 h 950827"/>
                <a:gd name="connsiteX9" fmla="*/ 770550 w 1849321"/>
                <a:gd name="connsiteY9" fmla="*/ 950827 h 950827"/>
                <a:gd name="connsiteX10" fmla="*/ 539391 w 1849321"/>
                <a:gd name="connsiteY10" fmla="*/ 1069680 h 950827"/>
                <a:gd name="connsiteX11" fmla="*/ 308220 w 1849321"/>
                <a:gd name="connsiteY11" fmla="*/ 950827 h 950827"/>
                <a:gd name="connsiteX12" fmla="*/ 0 w 1849321"/>
                <a:gd name="connsiteY12" fmla="*/ 950827 h 950827"/>
                <a:gd name="connsiteX13" fmla="*/ 0 w 1849321"/>
                <a:gd name="connsiteY13" fmla="*/ 792356 h 950827"/>
                <a:gd name="connsiteX14" fmla="*/ 0 w 1849321"/>
                <a:gd name="connsiteY14" fmla="*/ 554649 h 950827"/>
                <a:gd name="connsiteX15" fmla="*/ 0 w 1849321"/>
                <a:gd name="connsiteY15" fmla="*/ 554649 h 950827"/>
                <a:gd name="connsiteX16" fmla="*/ 0 w 1849321"/>
                <a:gd name="connsiteY16" fmla="*/ 0 h 950827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0 w 1849321"/>
                <a:gd name="connsiteY12" fmla="*/ 792356 h 1069680"/>
                <a:gd name="connsiteX13" fmla="*/ 0 w 1849321"/>
                <a:gd name="connsiteY13" fmla="*/ 554649 h 1069680"/>
                <a:gd name="connsiteX14" fmla="*/ 0 w 1849321"/>
                <a:gd name="connsiteY14" fmla="*/ 554649 h 1069680"/>
                <a:gd name="connsiteX15" fmla="*/ 0 w 1849321"/>
                <a:gd name="connsiteY15" fmla="*/ 0 h 1069680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0 w 1849321"/>
                <a:gd name="connsiteY12" fmla="*/ 792356 h 1069680"/>
                <a:gd name="connsiteX13" fmla="*/ 0 w 1849321"/>
                <a:gd name="connsiteY13" fmla="*/ 554649 h 1069680"/>
                <a:gd name="connsiteX14" fmla="*/ 0 w 1849321"/>
                <a:gd name="connsiteY14" fmla="*/ 0 h 1069680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175847 w 1849321"/>
                <a:gd name="connsiteY12" fmla="*/ 774772 h 1069680"/>
                <a:gd name="connsiteX13" fmla="*/ 0 w 1849321"/>
                <a:gd name="connsiteY13" fmla="*/ 554649 h 1069680"/>
                <a:gd name="connsiteX14" fmla="*/ 0 w 1849321"/>
                <a:gd name="connsiteY14" fmla="*/ 0 h 1069680"/>
                <a:gd name="connsiteX0" fmla="*/ 0 w 1849321"/>
                <a:gd name="connsiteY0" fmla="*/ 0 h 1069680"/>
                <a:gd name="connsiteX1" fmla="*/ 308220 w 1849321"/>
                <a:gd name="connsiteY1" fmla="*/ 0 h 1069680"/>
                <a:gd name="connsiteX2" fmla="*/ 308220 w 1849321"/>
                <a:gd name="connsiteY2" fmla="*/ 0 h 1069680"/>
                <a:gd name="connsiteX3" fmla="*/ 770550 w 1849321"/>
                <a:gd name="connsiteY3" fmla="*/ 0 h 1069680"/>
                <a:gd name="connsiteX4" fmla="*/ 1849321 w 1849321"/>
                <a:gd name="connsiteY4" fmla="*/ 0 h 1069680"/>
                <a:gd name="connsiteX5" fmla="*/ 1849321 w 1849321"/>
                <a:gd name="connsiteY5" fmla="*/ 554649 h 1069680"/>
                <a:gd name="connsiteX6" fmla="*/ 1849321 w 1849321"/>
                <a:gd name="connsiteY6" fmla="*/ 554649 h 1069680"/>
                <a:gd name="connsiteX7" fmla="*/ 1849321 w 1849321"/>
                <a:gd name="connsiteY7" fmla="*/ 792356 h 1069680"/>
                <a:gd name="connsiteX8" fmla="*/ 1849321 w 1849321"/>
                <a:gd name="connsiteY8" fmla="*/ 950827 h 1069680"/>
                <a:gd name="connsiteX9" fmla="*/ 770550 w 1849321"/>
                <a:gd name="connsiteY9" fmla="*/ 950827 h 1069680"/>
                <a:gd name="connsiteX10" fmla="*/ 539391 w 1849321"/>
                <a:gd name="connsiteY10" fmla="*/ 1069680 h 1069680"/>
                <a:gd name="connsiteX11" fmla="*/ 308220 w 1849321"/>
                <a:gd name="connsiteY11" fmla="*/ 950827 h 1069680"/>
                <a:gd name="connsiteX12" fmla="*/ 0 w 1849321"/>
                <a:gd name="connsiteY12" fmla="*/ 554649 h 1069680"/>
                <a:gd name="connsiteX13" fmla="*/ 0 w 1849321"/>
                <a:gd name="connsiteY13" fmla="*/ 0 h 1069680"/>
                <a:gd name="connsiteX0" fmla="*/ 105508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950827 h 1069680"/>
                <a:gd name="connsiteX12" fmla="*/ 0 w 1954829"/>
                <a:gd name="connsiteY12" fmla="*/ 695326 h 1069680"/>
                <a:gd name="connsiteX13" fmla="*/ 105508 w 1954829"/>
                <a:gd name="connsiteY13" fmla="*/ 0 h 1069680"/>
                <a:gd name="connsiteX0" fmla="*/ 105508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651889 h 1069680"/>
                <a:gd name="connsiteX12" fmla="*/ 0 w 1954829"/>
                <a:gd name="connsiteY12" fmla="*/ 695326 h 1069680"/>
                <a:gd name="connsiteX13" fmla="*/ 105508 w 1954829"/>
                <a:gd name="connsiteY13" fmla="*/ 0 h 1069680"/>
                <a:gd name="connsiteX0" fmla="*/ 105508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651889 h 1069680"/>
                <a:gd name="connsiteX12" fmla="*/ 0 w 1954829"/>
                <a:gd name="connsiteY12" fmla="*/ 695326 h 1069680"/>
                <a:gd name="connsiteX13" fmla="*/ 105508 w 1954829"/>
                <a:gd name="connsiteY13" fmla="*/ 0 h 1069680"/>
                <a:gd name="connsiteX0" fmla="*/ 72721 w 1954829"/>
                <a:gd name="connsiteY0" fmla="*/ 0 h 1069680"/>
                <a:gd name="connsiteX1" fmla="*/ 413728 w 1954829"/>
                <a:gd name="connsiteY1" fmla="*/ 0 h 1069680"/>
                <a:gd name="connsiteX2" fmla="*/ 413728 w 1954829"/>
                <a:gd name="connsiteY2" fmla="*/ 0 h 1069680"/>
                <a:gd name="connsiteX3" fmla="*/ 876058 w 1954829"/>
                <a:gd name="connsiteY3" fmla="*/ 0 h 1069680"/>
                <a:gd name="connsiteX4" fmla="*/ 1954829 w 1954829"/>
                <a:gd name="connsiteY4" fmla="*/ 0 h 1069680"/>
                <a:gd name="connsiteX5" fmla="*/ 1954829 w 1954829"/>
                <a:gd name="connsiteY5" fmla="*/ 554649 h 1069680"/>
                <a:gd name="connsiteX6" fmla="*/ 1954829 w 1954829"/>
                <a:gd name="connsiteY6" fmla="*/ 554649 h 1069680"/>
                <a:gd name="connsiteX7" fmla="*/ 1954829 w 1954829"/>
                <a:gd name="connsiteY7" fmla="*/ 792356 h 1069680"/>
                <a:gd name="connsiteX8" fmla="*/ 1954829 w 1954829"/>
                <a:gd name="connsiteY8" fmla="*/ 950827 h 1069680"/>
                <a:gd name="connsiteX9" fmla="*/ 876058 w 1954829"/>
                <a:gd name="connsiteY9" fmla="*/ 950827 h 1069680"/>
                <a:gd name="connsiteX10" fmla="*/ 644899 w 1954829"/>
                <a:gd name="connsiteY10" fmla="*/ 1069680 h 1069680"/>
                <a:gd name="connsiteX11" fmla="*/ 413728 w 1954829"/>
                <a:gd name="connsiteY11" fmla="*/ 651889 h 1069680"/>
                <a:gd name="connsiteX12" fmla="*/ 0 w 1954829"/>
                <a:gd name="connsiteY12" fmla="*/ 695326 h 1069680"/>
                <a:gd name="connsiteX13" fmla="*/ 72721 w 1954829"/>
                <a:gd name="connsiteY13" fmla="*/ 0 h 1069680"/>
                <a:gd name="connsiteX0" fmla="*/ 36291 w 1918399"/>
                <a:gd name="connsiteY0" fmla="*/ 0 h 1069680"/>
                <a:gd name="connsiteX1" fmla="*/ 377298 w 1918399"/>
                <a:gd name="connsiteY1" fmla="*/ 0 h 1069680"/>
                <a:gd name="connsiteX2" fmla="*/ 377298 w 1918399"/>
                <a:gd name="connsiteY2" fmla="*/ 0 h 1069680"/>
                <a:gd name="connsiteX3" fmla="*/ 839628 w 1918399"/>
                <a:gd name="connsiteY3" fmla="*/ 0 h 1069680"/>
                <a:gd name="connsiteX4" fmla="*/ 1918399 w 1918399"/>
                <a:gd name="connsiteY4" fmla="*/ 0 h 1069680"/>
                <a:gd name="connsiteX5" fmla="*/ 1918399 w 1918399"/>
                <a:gd name="connsiteY5" fmla="*/ 554649 h 1069680"/>
                <a:gd name="connsiteX6" fmla="*/ 1918399 w 1918399"/>
                <a:gd name="connsiteY6" fmla="*/ 554649 h 1069680"/>
                <a:gd name="connsiteX7" fmla="*/ 1918399 w 1918399"/>
                <a:gd name="connsiteY7" fmla="*/ 792356 h 1069680"/>
                <a:gd name="connsiteX8" fmla="*/ 1918399 w 1918399"/>
                <a:gd name="connsiteY8" fmla="*/ 950827 h 1069680"/>
                <a:gd name="connsiteX9" fmla="*/ 839628 w 1918399"/>
                <a:gd name="connsiteY9" fmla="*/ 950827 h 1069680"/>
                <a:gd name="connsiteX10" fmla="*/ 608469 w 1918399"/>
                <a:gd name="connsiteY10" fmla="*/ 1069680 h 1069680"/>
                <a:gd name="connsiteX11" fmla="*/ 377298 w 1918399"/>
                <a:gd name="connsiteY11" fmla="*/ 651889 h 1069680"/>
                <a:gd name="connsiteX12" fmla="*/ 0 w 1918399"/>
                <a:gd name="connsiteY12" fmla="*/ 684397 h 1069680"/>
                <a:gd name="connsiteX13" fmla="*/ 36291 w 1918399"/>
                <a:gd name="connsiteY13" fmla="*/ 0 h 1069680"/>
                <a:gd name="connsiteX0" fmla="*/ 36291 w 1918399"/>
                <a:gd name="connsiteY0" fmla="*/ 0 h 1069680"/>
                <a:gd name="connsiteX1" fmla="*/ 377298 w 1918399"/>
                <a:gd name="connsiteY1" fmla="*/ 0 h 1069680"/>
                <a:gd name="connsiteX2" fmla="*/ 377298 w 1918399"/>
                <a:gd name="connsiteY2" fmla="*/ 0 h 1069680"/>
                <a:gd name="connsiteX3" fmla="*/ 839628 w 1918399"/>
                <a:gd name="connsiteY3" fmla="*/ 0 h 1069680"/>
                <a:gd name="connsiteX4" fmla="*/ 1918399 w 1918399"/>
                <a:gd name="connsiteY4" fmla="*/ 0 h 1069680"/>
                <a:gd name="connsiteX5" fmla="*/ 1918399 w 1918399"/>
                <a:gd name="connsiteY5" fmla="*/ 554649 h 1069680"/>
                <a:gd name="connsiteX6" fmla="*/ 1918399 w 1918399"/>
                <a:gd name="connsiteY6" fmla="*/ 554649 h 1069680"/>
                <a:gd name="connsiteX7" fmla="*/ 1918399 w 1918399"/>
                <a:gd name="connsiteY7" fmla="*/ 792356 h 1069680"/>
                <a:gd name="connsiteX8" fmla="*/ 1918399 w 1918399"/>
                <a:gd name="connsiteY8" fmla="*/ 950827 h 1069680"/>
                <a:gd name="connsiteX9" fmla="*/ 839628 w 1918399"/>
                <a:gd name="connsiteY9" fmla="*/ 950827 h 1069680"/>
                <a:gd name="connsiteX10" fmla="*/ 608469 w 1918399"/>
                <a:gd name="connsiteY10" fmla="*/ 1069680 h 1069680"/>
                <a:gd name="connsiteX11" fmla="*/ 173289 w 1918399"/>
                <a:gd name="connsiteY11" fmla="*/ 670104 h 1069680"/>
                <a:gd name="connsiteX12" fmla="*/ 0 w 1918399"/>
                <a:gd name="connsiteY12" fmla="*/ 684397 h 1069680"/>
                <a:gd name="connsiteX13" fmla="*/ 36291 w 1918399"/>
                <a:gd name="connsiteY13" fmla="*/ 0 h 1069680"/>
                <a:gd name="connsiteX0" fmla="*/ 36291 w 1918399"/>
                <a:gd name="connsiteY0" fmla="*/ 0 h 950827"/>
                <a:gd name="connsiteX1" fmla="*/ 377298 w 1918399"/>
                <a:gd name="connsiteY1" fmla="*/ 0 h 950827"/>
                <a:gd name="connsiteX2" fmla="*/ 377298 w 1918399"/>
                <a:gd name="connsiteY2" fmla="*/ 0 h 950827"/>
                <a:gd name="connsiteX3" fmla="*/ 839628 w 1918399"/>
                <a:gd name="connsiteY3" fmla="*/ 0 h 950827"/>
                <a:gd name="connsiteX4" fmla="*/ 1918399 w 1918399"/>
                <a:gd name="connsiteY4" fmla="*/ 0 h 950827"/>
                <a:gd name="connsiteX5" fmla="*/ 1918399 w 1918399"/>
                <a:gd name="connsiteY5" fmla="*/ 554649 h 950827"/>
                <a:gd name="connsiteX6" fmla="*/ 1918399 w 1918399"/>
                <a:gd name="connsiteY6" fmla="*/ 554649 h 950827"/>
                <a:gd name="connsiteX7" fmla="*/ 1918399 w 1918399"/>
                <a:gd name="connsiteY7" fmla="*/ 792356 h 950827"/>
                <a:gd name="connsiteX8" fmla="*/ 1918399 w 1918399"/>
                <a:gd name="connsiteY8" fmla="*/ 950827 h 950827"/>
                <a:gd name="connsiteX9" fmla="*/ 839628 w 1918399"/>
                <a:gd name="connsiteY9" fmla="*/ 950827 h 950827"/>
                <a:gd name="connsiteX10" fmla="*/ 357100 w 1918399"/>
                <a:gd name="connsiteY10" fmla="*/ 923959 h 950827"/>
                <a:gd name="connsiteX11" fmla="*/ 173289 w 1918399"/>
                <a:gd name="connsiteY11" fmla="*/ 670104 h 950827"/>
                <a:gd name="connsiteX12" fmla="*/ 0 w 1918399"/>
                <a:gd name="connsiteY12" fmla="*/ 684397 h 950827"/>
                <a:gd name="connsiteX13" fmla="*/ 36291 w 1918399"/>
                <a:gd name="connsiteY13" fmla="*/ 0 h 950827"/>
                <a:gd name="connsiteX0" fmla="*/ 36291 w 1918399"/>
                <a:gd name="connsiteY0" fmla="*/ 0 h 950827"/>
                <a:gd name="connsiteX1" fmla="*/ 377298 w 1918399"/>
                <a:gd name="connsiteY1" fmla="*/ 0 h 950827"/>
                <a:gd name="connsiteX2" fmla="*/ 377298 w 1918399"/>
                <a:gd name="connsiteY2" fmla="*/ 0 h 950827"/>
                <a:gd name="connsiteX3" fmla="*/ 839628 w 1918399"/>
                <a:gd name="connsiteY3" fmla="*/ 0 h 950827"/>
                <a:gd name="connsiteX4" fmla="*/ 1918399 w 1918399"/>
                <a:gd name="connsiteY4" fmla="*/ 0 h 950827"/>
                <a:gd name="connsiteX5" fmla="*/ 1918399 w 1918399"/>
                <a:gd name="connsiteY5" fmla="*/ 554649 h 950827"/>
                <a:gd name="connsiteX6" fmla="*/ 1918399 w 1918399"/>
                <a:gd name="connsiteY6" fmla="*/ 554649 h 950827"/>
                <a:gd name="connsiteX7" fmla="*/ 1918399 w 1918399"/>
                <a:gd name="connsiteY7" fmla="*/ 792356 h 950827"/>
                <a:gd name="connsiteX8" fmla="*/ 1918399 w 1918399"/>
                <a:gd name="connsiteY8" fmla="*/ 950827 h 950827"/>
                <a:gd name="connsiteX9" fmla="*/ 344176 w 1918399"/>
                <a:gd name="connsiteY9" fmla="*/ 663028 h 950827"/>
                <a:gd name="connsiteX10" fmla="*/ 357100 w 1918399"/>
                <a:gd name="connsiteY10" fmla="*/ 923959 h 950827"/>
                <a:gd name="connsiteX11" fmla="*/ 173289 w 1918399"/>
                <a:gd name="connsiteY11" fmla="*/ 670104 h 950827"/>
                <a:gd name="connsiteX12" fmla="*/ 0 w 1918399"/>
                <a:gd name="connsiteY12" fmla="*/ 684397 h 950827"/>
                <a:gd name="connsiteX13" fmla="*/ 36291 w 1918399"/>
                <a:gd name="connsiteY13" fmla="*/ 0 h 950827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377298 w 1918399"/>
                <a:gd name="connsiteY2" fmla="*/ 0 h 923959"/>
                <a:gd name="connsiteX3" fmla="*/ 839628 w 1918399"/>
                <a:gd name="connsiteY3" fmla="*/ 0 h 923959"/>
                <a:gd name="connsiteX4" fmla="*/ 1918399 w 1918399"/>
                <a:gd name="connsiteY4" fmla="*/ 0 h 923959"/>
                <a:gd name="connsiteX5" fmla="*/ 1918399 w 1918399"/>
                <a:gd name="connsiteY5" fmla="*/ 554649 h 923959"/>
                <a:gd name="connsiteX6" fmla="*/ 1918399 w 1918399"/>
                <a:gd name="connsiteY6" fmla="*/ 554649 h 923959"/>
                <a:gd name="connsiteX7" fmla="*/ 1918399 w 1918399"/>
                <a:gd name="connsiteY7" fmla="*/ 792356 h 923959"/>
                <a:gd name="connsiteX8" fmla="*/ 1324586 w 1918399"/>
                <a:gd name="connsiteY8" fmla="*/ 630240 h 923959"/>
                <a:gd name="connsiteX9" fmla="*/ 344176 w 1918399"/>
                <a:gd name="connsiteY9" fmla="*/ 663028 h 923959"/>
                <a:gd name="connsiteX10" fmla="*/ 357100 w 1918399"/>
                <a:gd name="connsiteY10" fmla="*/ 923959 h 923959"/>
                <a:gd name="connsiteX11" fmla="*/ 173289 w 1918399"/>
                <a:gd name="connsiteY11" fmla="*/ 670104 h 923959"/>
                <a:gd name="connsiteX12" fmla="*/ 0 w 1918399"/>
                <a:gd name="connsiteY12" fmla="*/ 684397 h 923959"/>
                <a:gd name="connsiteX13" fmla="*/ 36291 w 1918399"/>
                <a:gd name="connsiteY13" fmla="*/ 0 h 923959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377298 w 1918399"/>
                <a:gd name="connsiteY2" fmla="*/ 0 h 923959"/>
                <a:gd name="connsiteX3" fmla="*/ 839628 w 1918399"/>
                <a:gd name="connsiteY3" fmla="*/ 0 h 923959"/>
                <a:gd name="connsiteX4" fmla="*/ 1288155 w 1918399"/>
                <a:gd name="connsiteY4" fmla="*/ 127506 h 923959"/>
                <a:gd name="connsiteX5" fmla="*/ 1918399 w 1918399"/>
                <a:gd name="connsiteY5" fmla="*/ 554649 h 923959"/>
                <a:gd name="connsiteX6" fmla="*/ 1918399 w 1918399"/>
                <a:gd name="connsiteY6" fmla="*/ 554649 h 923959"/>
                <a:gd name="connsiteX7" fmla="*/ 1918399 w 1918399"/>
                <a:gd name="connsiteY7" fmla="*/ 792356 h 923959"/>
                <a:gd name="connsiteX8" fmla="*/ 1324586 w 1918399"/>
                <a:gd name="connsiteY8" fmla="*/ 630240 h 923959"/>
                <a:gd name="connsiteX9" fmla="*/ 344176 w 1918399"/>
                <a:gd name="connsiteY9" fmla="*/ 663028 h 923959"/>
                <a:gd name="connsiteX10" fmla="*/ 357100 w 1918399"/>
                <a:gd name="connsiteY10" fmla="*/ 923959 h 923959"/>
                <a:gd name="connsiteX11" fmla="*/ 173289 w 1918399"/>
                <a:gd name="connsiteY11" fmla="*/ 670104 h 923959"/>
                <a:gd name="connsiteX12" fmla="*/ 0 w 1918399"/>
                <a:gd name="connsiteY12" fmla="*/ 684397 h 923959"/>
                <a:gd name="connsiteX13" fmla="*/ 36291 w 1918399"/>
                <a:gd name="connsiteY13" fmla="*/ 0 h 923959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377298 w 1918399"/>
                <a:gd name="connsiteY2" fmla="*/ 0 h 923959"/>
                <a:gd name="connsiteX3" fmla="*/ 1288155 w 1918399"/>
                <a:gd name="connsiteY3" fmla="*/ 127506 h 923959"/>
                <a:gd name="connsiteX4" fmla="*/ 1918399 w 1918399"/>
                <a:gd name="connsiteY4" fmla="*/ 554649 h 923959"/>
                <a:gd name="connsiteX5" fmla="*/ 1918399 w 1918399"/>
                <a:gd name="connsiteY5" fmla="*/ 554649 h 923959"/>
                <a:gd name="connsiteX6" fmla="*/ 1918399 w 1918399"/>
                <a:gd name="connsiteY6" fmla="*/ 792356 h 923959"/>
                <a:gd name="connsiteX7" fmla="*/ 1324586 w 1918399"/>
                <a:gd name="connsiteY7" fmla="*/ 630240 h 923959"/>
                <a:gd name="connsiteX8" fmla="*/ 344176 w 1918399"/>
                <a:gd name="connsiteY8" fmla="*/ 663028 h 923959"/>
                <a:gd name="connsiteX9" fmla="*/ 357100 w 1918399"/>
                <a:gd name="connsiteY9" fmla="*/ 923959 h 923959"/>
                <a:gd name="connsiteX10" fmla="*/ 173289 w 1918399"/>
                <a:gd name="connsiteY10" fmla="*/ 670104 h 923959"/>
                <a:gd name="connsiteX11" fmla="*/ 0 w 1918399"/>
                <a:gd name="connsiteY11" fmla="*/ 684397 h 923959"/>
                <a:gd name="connsiteX12" fmla="*/ 36291 w 1918399"/>
                <a:gd name="connsiteY12" fmla="*/ 0 h 923959"/>
                <a:gd name="connsiteX0" fmla="*/ 36291 w 1918399"/>
                <a:gd name="connsiteY0" fmla="*/ 0 h 923959"/>
                <a:gd name="connsiteX1" fmla="*/ 377298 w 1918399"/>
                <a:gd name="connsiteY1" fmla="*/ 0 h 923959"/>
                <a:gd name="connsiteX2" fmla="*/ 1288155 w 1918399"/>
                <a:gd name="connsiteY2" fmla="*/ 127506 h 923959"/>
                <a:gd name="connsiteX3" fmla="*/ 1918399 w 1918399"/>
                <a:gd name="connsiteY3" fmla="*/ 554649 h 923959"/>
                <a:gd name="connsiteX4" fmla="*/ 1918399 w 1918399"/>
                <a:gd name="connsiteY4" fmla="*/ 554649 h 923959"/>
                <a:gd name="connsiteX5" fmla="*/ 1918399 w 1918399"/>
                <a:gd name="connsiteY5" fmla="*/ 792356 h 923959"/>
                <a:gd name="connsiteX6" fmla="*/ 1324586 w 1918399"/>
                <a:gd name="connsiteY6" fmla="*/ 630240 h 923959"/>
                <a:gd name="connsiteX7" fmla="*/ 344176 w 1918399"/>
                <a:gd name="connsiteY7" fmla="*/ 663028 h 923959"/>
                <a:gd name="connsiteX8" fmla="*/ 357100 w 1918399"/>
                <a:gd name="connsiteY8" fmla="*/ 923959 h 923959"/>
                <a:gd name="connsiteX9" fmla="*/ 173289 w 1918399"/>
                <a:gd name="connsiteY9" fmla="*/ 670104 h 923959"/>
                <a:gd name="connsiteX10" fmla="*/ 0 w 1918399"/>
                <a:gd name="connsiteY10" fmla="*/ 684397 h 923959"/>
                <a:gd name="connsiteX11" fmla="*/ 36291 w 1918399"/>
                <a:gd name="connsiteY11" fmla="*/ 0 h 923959"/>
                <a:gd name="connsiteX0" fmla="*/ 36291 w 1918399"/>
                <a:gd name="connsiteY0" fmla="*/ 0 h 923959"/>
                <a:gd name="connsiteX1" fmla="*/ 1288155 w 1918399"/>
                <a:gd name="connsiteY1" fmla="*/ 127506 h 923959"/>
                <a:gd name="connsiteX2" fmla="*/ 1918399 w 1918399"/>
                <a:gd name="connsiteY2" fmla="*/ 554649 h 923959"/>
                <a:gd name="connsiteX3" fmla="*/ 1918399 w 1918399"/>
                <a:gd name="connsiteY3" fmla="*/ 554649 h 923959"/>
                <a:gd name="connsiteX4" fmla="*/ 1918399 w 1918399"/>
                <a:gd name="connsiteY4" fmla="*/ 792356 h 923959"/>
                <a:gd name="connsiteX5" fmla="*/ 1324586 w 1918399"/>
                <a:gd name="connsiteY5" fmla="*/ 630240 h 923959"/>
                <a:gd name="connsiteX6" fmla="*/ 344176 w 1918399"/>
                <a:gd name="connsiteY6" fmla="*/ 663028 h 923959"/>
                <a:gd name="connsiteX7" fmla="*/ 357100 w 1918399"/>
                <a:gd name="connsiteY7" fmla="*/ 923959 h 923959"/>
                <a:gd name="connsiteX8" fmla="*/ 173289 w 1918399"/>
                <a:gd name="connsiteY8" fmla="*/ 670104 h 923959"/>
                <a:gd name="connsiteX9" fmla="*/ 0 w 1918399"/>
                <a:gd name="connsiteY9" fmla="*/ 684397 h 923959"/>
                <a:gd name="connsiteX10" fmla="*/ 36291 w 1918399"/>
                <a:gd name="connsiteY10" fmla="*/ 0 h 923959"/>
                <a:gd name="connsiteX0" fmla="*/ 36291 w 1918399"/>
                <a:gd name="connsiteY0" fmla="*/ 0 h 923959"/>
                <a:gd name="connsiteX1" fmla="*/ 1288155 w 1918399"/>
                <a:gd name="connsiteY1" fmla="*/ 127506 h 923959"/>
                <a:gd name="connsiteX2" fmla="*/ 1918399 w 1918399"/>
                <a:gd name="connsiteY2" fmla="*/ 554649 h 923959"/>
                <a:gd name="connsiteX3" fmla="*/ 1918399 w 1918399"/>
                <a:gd name="connsiteY3" fmla="*/ 792356 h 923959"/>
                <a:gd name="connsiteX4" fmla="*/ 1324586 w 1918399"/>
                <a:gd name="connsiteY4" fmla="*/ 630240 h 923959"/>
                <a:gd name="connsiteX5" fmla="*/ 344176 w 1918399"/>
                <a:gd name="connsiteY5" fmla="*/ 663028 h 923959"/>
                <a:gd name="connsiteX6" fmla="*/ 357100 w 1918399"/>
                <a:gd name="connsiteY6" fmla="*/ 923959 h 923959"/>
                <a:gd name="connsiteX7" fmla="*/ 173289 w 1918399"/>
                <a:gd name="connsiteY7" fmla="*/ 670104 h 923959"/>
                <a:gd name="connsiteX8" fmla="*/ 0 w 1918399"/>
                <a:gd name="connsiteY8" fmla="*/ 684397 h 923959"/>
                <a:gd name="connsiteX9" fmla="*/ 36291 w 1918399"/>
                <a:gd name="connsiteY9" fmla="*/ 0 h 923959"/>
                <a:gd name="connsiteX0" fmla="*/ 36291 w 1918399"/>
                <a:gd name="connsiteY0" fmla="*/ 0 h 923959"/>
                <a:gd name="connsiteX1" fmla="*/ 1288155 w 1918399"/>
                <a:gd name="connsiteY1" fmla="*/ 127506 h 923959"/>
                <a:gd name="connsiteX2" fmla="*/ 1918399 w 1918399"/>
                <a:gd name="connsiteY2" fmla="*/ 554649 h 923959"/>
                <a:gd name="connsiteX3" fmla="*/ 1324586 w 1918399"/>
                <a:gd name="connsiteY3" fmla="*/ 630240 h 923959"/>
                <a:gd name="connsiteX4" fmla="*/ 344176 w 1918399"/>
                <a:gd name="connsiteY4" fmla="*/ 663028 h 923959"/>
                <a:gd name="connsiteX5" fmla="*/ 357100 w 1918399"/>
                <a:gd name="connsiteY5" fmla="*/ 923959 h 923959"/>
                <a:gd name="connsiteX6" fmla="*/ 173289 w 1918399"/>
                <a:gd name="connsiteY6" fmla="*/ 670104 h 923959"/>
                <a:gd name="connsiteX7" fmla="*/ 0 w 1918399"/>
                <a:gd name="connsiteY7" fmla="*/ 684397 h 923959"/>
                <a:gd name="connsiteX8" fmla="*/ 36291 w 1918399"/>
                <a:gd name="connsiteY8" fmla="*/ 0 h 923959"/>
                <a:gd name="connsiteX0" fmla="*/ 36291 w 1324586"/>
                <a:gd name="connsiteY0" fmla="*/ 0 h 923959"/>
                <a:gd name="connsiteX1" fmla="*/ 1288155 w 1324586"/>
                <a:gd name="connsiteY1" fmla="*/ 127506 h 923959"/>
                <a:gd name="connsiteX2" fmla="*/ 1324586 w 1324586"/>
                <a:gd name="connsiteY2" fmla="*/ 630240 h 923959"/>
                <a:gd name="connsiteX3" fmla="*/ 344176 w 1324586"/>
                <a:gd name="connsiteY3" fmla="*/ 663028 h 923959"/>
                <a:gd name="connsiteX4" fmla="*/ 357100 w 1324586"/>
                <a:gd name="connsiteY4" fmla="*/ 923959 h 923959"/>
                <a:gd name="connsiteX5" fmla="*/ 173289 w 1324586"/>
                <a:gd name="connsiteY5" fmla="*/ 670104 h 923959"/>
                <a:gd name="connsiteX6" fmla="*/ 0 w 1324586"/>
                <a:gd name="connsiteY6" fmla="*/ 684397 h 923959"/>
                <a:gd name="connsiteX7" fmla="*/ 36291 w 1324586"/>
                <a:gd name="connsiteY7" fmla="*/ 0 h 9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4586" h="923959">
                  <a:moveTo>
                    <a:pt x="36291" y="0"/>
                  </a:moveTo>
                  <a:lnTo>
                    <a:pt x="1288155" y="127506"/>
                  </a:lnTo>
                  <a:lnTo>
                    <a:pt x="1324586" y="630240"/>
                  </a:lnTo>
                  <a:lnTo>
                    <a:pt x="344176" y="663028"/>
                  </a:lnTo>
                  <a:lnTo>
                    <a:pt x="357100" y="923959"/>
                  </a:lnTo>
                  <a:lnTo>
                    <a:pt x="173289" y="670104"/>
                  </a:lnTo>
                  <a:lnTo>
                    <a:pt x="0" y="684397"/>
                  </a:lnTo>
                  <a:lnTo>
                    <a:pt x="36291" y="0"/>
                  </a:lnTo>
                  <a:close/>
                </a:path>
              </a:pathLst>
            </a:custGeom>
            <a:solidFill>
              <a:srgbClr val="0082C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7793051" y="703403"/>
              <a:ext cx="1435695" cy="488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rgbClr val="FFFF00"/>
                  </a:solidFill>
                  <a:latin typeface="Franklin Gothic Book" panose="020B0503020102020204" pitchFamily="34" charset="0"/>
                </a:rPr>
                <a:t>Where are we now?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32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Which triggered the Federal Carbon </a:t>
            </a:r>
            <a:r>
              <a:rPr lang="en-CA" noProof="0" dirty="0" err="1" smtClean="0"/>
              <a:t>PRice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CA" noProof="0" dirty="0" smtClean="0"/>
              <a:t>1 of 4 pillars in Pan Canadian Framework: 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>
                <a:solidFill>
                  <a:srgbClr val="FFFF00"/>
                </a:solidFill>
              </a:rPr>
              <a:t>Pricing Carbon Pollution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/>
              <a:t>Complementary Actions to Reduce Emissions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/>
              <a:t>Adaptation and Climate Resilience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/>
              <a:t>Clean Technology, Innovation, and Jobs</a:t>
            </a:r>
          </a:p>
          <a:p>
            <a:endParaRPr lang="en-CA" b="1" noProof="0" dirty="0" smtClean="0"/>
          </a:p>
          <a:p>
            <a:r>
              <a:rPr lang="en-CA" b="1" noProof="0" dirty="0" smtClean="0"/>
              <a:t>Federal backstop</a:t>
            </a:r>
            <a:endParaRPr lang="en-CA" noProof="0" dirty="0" smtClean="0"/>
          </a:p>
          <a:p>
            <a:r>
              <a:rPr lang="en-CA" b="1" i="1" noProof="0" dirty="0" smtClean="0"/>
              <a:t>Greenhouse Gas Pollution Pricing Act</a:t>
            </a:r>
          </a:p>
          <a:p>
            <a:pPr>
              <a:buClr>
                <a:schemeClr val="tx1"/>
              </a:buClr>
            </a:pP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4709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i="1" noProof="0" dirty="0" smtClean="0"/>
              <a:t>Greenhouse Gas Pollution Pricing Act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noProof="0" dirty="0" smtClean="0"/>
              <a:t>Upheld by Saskatchewan and Ontario Courts of Appeal</a:t>
            </a:r>
          </a:p>
          <a:p>
            <a:r>
              <a:rPr lang="en-CA" sz="4000" noProof="0" dirty="0" smtClean="0"/>
              <a:t>SCC appeal: January 14, 2020</a:t>
            </a:r>
          </a:p>
          <a:p>
            <a:r>
              <a:rPr lang="en-CA" sz="4000" noProof="0" dirty="0" smtClean="0"/>
              <a:t>Alberta reference pending</a:t>
            </a:r>
            <a:endParaRPr lang="en-CA" sz="4000" noProof="0" dirty="0"/>
          </a:p>
        </p:txBody>
      </p:sp>
    </p:spTree>
    <p:extLst>
      <p:ext uri="{BB962C8B-B14F-4D97-AF65-F5344CB8AC3E}">
        <p14:creationId xmlns:p14="http://schemas.microsoft.com/office/powerpoint/2010/main" val="845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Not a “Tax”: No revenue to government</a:t>
            </a:r>
            <a:endParaRPr lang="en-CA" noProof="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3794620"/>
              </p:ext>
            </p:extLst>
          </p:nvPr>
        </p:nvGraphicFramePr>
        <p:xfrm>
          <a:off x="685800" y="1557338"/>
          <a:ext cx="10668000" cy="46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18900" y="6356350"/>
            <a:ext cx="673100" cy="365125"/>
          </a:xfrm>
          <a:prstGeom prst="rect">
            <a:avLst/>
          </a:prstGeom>
        </p:spPr>
        <p:txBody>
          <a:bodyPr/>
          <a:lstStyle/>
          <a:p>
            <a:fld id="{2C609C7A-8CCD-40F0-AB15-4730A7BDE939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80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WHO PAYS? Who Wins? </a:t>
            </a:r>
            <a:endParaRPr lang="en-CA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2" y="1842868"/>
            <a:ext cx="4995334" cy="4392831"/>
          </a:xfrm>
        </p:spPr>
        <p:txBody>
          <a:bodyPr>
            <a:normAutofit/>
          </a:bodyPr>
          <a:lstStyle/>
          <a:p>
            <a:r>
              <a:rPr lang="en-CA" sz="3600" noProof="0" dirty="0" smtClean="0">
                <a:solidFill>
                  <a:srgbClr val="FFFF00"/>
                </a:solidFill>
              </a:rPr>
              <a:t>Cap and trade:</a:t>
            </a:r>
            <a:endParaRPr lang="en-CA" sz="2800" noProof="0" dirty="0" smtClean="0">
              <a:solidFill>
                <a:srgbClr val="FFFF00"/>
              </a:solidFill>
            </a:endParaRPr>
          </a:p>
          <a:p>
            <a:r>
              <a:rPr lang="en-CA" sz="2800" noProof="0" dirty="0" smtClean="0"/>
              <a:t>Households:		 - $450 MM</a:t>
            </a:r>
          </a:p>
          <a:p>
            <a:r>
              <a:rPr lang="en-CA" sz="2800" noProof="0" dirty="0" smtClean="0"/>
              <a:t>LFE 				</a:t>
            </a:r>
            <a:r>
              <a:rPr lang="en-CA" sz="2800" noProof="0" dirty="0" smtClean="0">
                <a:solidFill>
                  <a:srgbClr val="FFFF00"/>
                </a:solidFill>
              </a:rPr>
              <a:t>+$290 MM</a:t>
            </a:r>
          </a:p>
          <a:p>
            <a:r>
              <a:rPr lang="en-CA" sz="2800" noProof="0" dirty="0" smtClean="0"/>
              <a:t>BPS:				- $43 MM</a:t>
            </a:r>
          </a:p>
          <a:p>
            <a:r>
              <a:rPr lang="en-CA" sz="2800" noProof="0" dirty="0" smtClean="0"/>
              <a:t>Other business	- $138 MM</a:t>
            </a:r>
            <a:endParaRPr lang="en-CA" noProof="0" dirty="0" smtClean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5821894" y="1842868"/>
            <a:ext cx="5518877" cy="4151531"/>
          </a:xfrm>
        </p:spPr>
        <p:txBody>
          <a:bodyPr>
            <a:normAutofit/>
          </a:bodyPr>
          <a:lstStyle/>
          <a:p>
            <a:r>
              <a:rPr lang="en-CA" sz="3600" noProof="0" dirty="0" smtClean="0">
                <a:solidFill>
                  <a:srgbClr val="FFFF00"/>
                </a:solidFill>
              </a:rPr>
              <a:t>Federal carbon price*</a:t>
            </a:r>
            <a:endParaRPr lang="en-CA" sz="2800" noProof="0" dirty="0" smtClean="0">
              <a:solidFill>
                <a:srgbClr val="FFFF00"/>
              </a:solidFill>
            </a:endParaRPr>
          </a:p>
          <a:p>
            <a:r>
              <a:rPr lang="en-CA" sz="2800" noProof="0" dirty="0" smtClean="0"/>
              <a:t>Households:	 	  </a:t>
            </a:r>
            <a:r>
              <a:rPr lang="en-CA" sz="2800" noProof="0" dirty="0" smtClean="0">
                <a:solidFill>
                  <a:srgbClr val="FFFF00"/>
                </a:solidFill>
              </a:rPr>
              <a:t>+ $728 MM</a:t>
            </a:r>
          </a:p>
          <a:p>
            <a:r>
              <a:rPr lang="en-CA" sz="2800" noProof="0" dirty="0" smtClean="0"/>
              <a:t>LFE 					-$108 MM</a:t>
            </a:r>
          </a:p>
          <a:p>
            <a:r>
              <a:rPr lang="en-CA" sz="2800" noProof="0" dirty="0" smtClean="0"/>
              <a:t>BPS:					-$251 MM</a:t>
            </a:r>
          </a:p>
          <a:p>
            <a:r>
              <a:rPr lang="en-CA" sz="2800" noProof="0" dirty="0" smtClean="0"/>
              <a:t>Other business		- $583 MM</a:t>
            </a:r>
            <a:endParaRPr lang="en-CA" noProof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420100" y="6350000"/>
            <a:ext cx="2920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Estimates for 2022 in Ontario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3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Paying more for LESS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sz="5100" noProof="0" dirty="0" smtClean="0"/>
          </a:p>
          <a:p>
            <a:endParaRPr lang="en-CA" sz="5100" noProof="0" dirty="0" smtClean="0"/>
          </a:p>
          <a:p>
            <a:endParaRPr lang="en-CA" sz="5100" noProof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007368" y="6272213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2022 estimates.  </a:t>
            </a:r>
            <a:r>
              <a:rPr lang="en-US" dirty="0" err="1" smtClean="0"/>
              <a:t>EnviroEconomics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394182"/>
              </p:ext>
            </p:extLst>
          </p:nvPr>
        </p:nvGraphicFramePr>
        <p:xfrm>
          <a:off x="695760" y="1544405"/>
          <a:ext cx="10658040" cy="4632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6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Why does it work if I get it back?</a:t>
            </a:r>
            <a:endParaRPr lang="en-CA" noProof="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1796"/>
              </p:ext>
            </p:extLst>
          </p:nvPr>
        </p:nvGraphicFramePr>
        <p:xfrm>
          <a:off x="685800" y="1557338"/>
          <a:ext cx="10668000" cy="46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18900" y="6356350"/>
            <a:ext cx="673100" cy="365125"/>
          </a:xfrm>
          <a:prstGeom prst="rect">
            <a:avLst/>
          </a:prstGeom>
        </p:spPr>
        <p:txBody>
          <a:bodyPr/>
          <a:lstStyle/>
          <a:p>
            <a:fld id="{2C609C7A-8CCD-40F0-AB15-4730A7BDE939}" type="slidenum">
              <a:rPr lang="en-CA" smtClean="0"/>
              <a:pPr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07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Misleading the public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noProof="0" dirty="0" smtClean="0"/>
              <a:t>Most families will end up ahead</a:t>
            </a:r>
          </a:p>
          <a:p>
            <a:endParaRPr lang="en-CA" noProof="0" dirty="0" smtClean="0"/>
          </a:p>
          <a:p>
            <a:r>
              <a:rPr lang="en-CA" noProof="0" dirty="0" smtClean="0"/>
              <a:t>Choice: can reduce fossil fuel use</a:t>
            </a:r>
          </a:p>
          <a:p>
            <a:endParaRPr lang="en-CA" noProof="0" dirty="0" smtClean="0"/>
          </a:p>
          <a:p>
            <a:r>
              <a:rPr lang="en-CA" noProof="0" dirty="0" smtClean="0"/>
              <a:t>Where does the money come from? SME, institutions</a:t>
            </a:r>
            <a:endParaRPr lang="en-CA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617" y="609600"/>
            <a:ext cx="3189254" cy="4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 smtClean="0"/>
              <a:t>People cause Climate Crisis by: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884681" cy="3649134"/>
          </a:xfrm>
        </p:spPr>
        <p:txBody>
          <a:bodyPr/>
          <a:lstStyle/>
          <a:p>
            <a:pPr marL="342900" indent="-342900"/>
            <a:r>
              <a:rPr lang="en-CA" noProof="0" dirty="0" smtClean="0"/>
              <a:t>Putting </a:t>
            </a:r>
            <a:r>
              <a:rPr lang="en-CA" noProof="0" dirty="0"/>
              <a:t>greenhouse gases in the atmosphere that keep solar heat from escaping</a:t>
            </a:r>
          </a:p>
          <a:p>
            <a:pPr marL="342900" indent="-342900"/>
            <a:r>
              <a:rPr lang="en-CA" noProof="0" dirty="0" smtClean="0"/>
              <a:t>Mostly </a:t>
            </a:r>
            <a:r>
              <a:rPr lang="en-CA" noProof="0" dirty="0"/>
              <a:t>CO</a:t>
            </a:r>
            <a:r>
              <a:rPr lang="en-CA" baseline="-25000" noProof="0" dirty="0"/>
              <a:t>2</a:t>
            </a:r>
            <a:r>
              <a:rPr lang="en-CA" noProof="0" dirty="0"/>
              <a:t> </a:t>
            </a:r>
            <a:r>
              <a:rPr lang="en-CA" noProof="0" dirty="0" smtClean="0"/>
              <a:t>from burning </a:t>
            </a:r>
            <a:r>
              <a:rPr lang="en-CA" noProof="0" dirty="0"/>
              <a:t>fossil </a:t>
            </a:r>
            <a:r>
              <a:rPr lang="en-CA" noProof="0" dirty="0" smtClean="0"/>
              <a:t>fuels</a:t>
            </a:r>
            <a:endParaRPr lang="en-CA" noProof="0" dirty="0"/>
          </a:p>
        </p:txBody>
      </p:sp>
      <p:pic>
        <p:nvPicPr>
          <p:cNvPr id="5" name="Content Placeholder 6" descr="../../../../../../../Users/dsaxe/Dropbox%20(Saxe%20Law)/Screenshots/Screenshot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2287" r="5360" b="7900"/>
          <a:stretch/>
        </p:blipFill>
        <p:spPr bwMode="auto">
          <a:xfrm>
            <a:off x="5681136" y="1897039"/>
            <a:ext cx="6192415" cy="4326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095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noProof="0" dirty="0" smtClean="0"/>
              <a:t>Output Based Pricing System For large polluters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842868"/>
            <a:ext cx="4995334" cy="4557931"/>
          </a:xfrm>
        </p:spPr>
        <p:txBody>
          <a:bodyPr>
            <a:normAutofit fontScale="85000" lnSpcReduction="20000"/>
          </a:bodyPr>
          <a:lstStyle/>
          <a:p>
            <a:endParaRPr lang="en-CA" noProof="0" dirty="0" smtClean="0"/>
          </a:p>
          <a:p>
            <a:r>
              <a:rPr lang="en-CA" noProof="0" dirty="0" smtClean="0"/>
              <a:t>A lot like cap and trade</a:t>
            </a:r>
          </a:p>
          <a:p>
            <a:endParaRPr lang="en-CA" noProof="0" dirty="0" smtClean="0"/>
          </a:p>
          <a:p>
            <a:pPr fontAlgn="t"/>
            <a:r>
              <a:rPr lang="en-CA" b="1" noProof="0" dirty="0" smtClean="0"/>
              <a:t>For</a:t>
            </a:r>
            <a:r>
              <a:rPr lang="en-CA" noProof="0" dirty="0" smtClean="0"/>
              <a:t> large emitters (over 50kt) </a:t>
            </a:r>
          </a:p>
          <a:p>
            <a:pPr fontAlgn="t"/>
            <a:r>
              <a:rPr lang="en-CA" noProof="0" dirty="0" smtClean="0"/>
              <a:t>Emitters over 10Kt can opt in</a:t>
            </a:r>
          </a:p>
          <a:p>
            <a:pPr lvl="1" fontAlgn="t"/>
            <a:r>
              <a:rPr lang="en-CA" noProof="0" dirty="0" smtClean="0"/>
              <a:t>If there’s an appropriate benchmark</a:t>
            </a:r>
          </a:p>
          <a:p>
            <a:pPr fontAlgn="t"/>
            <a:r>
              <a:rPr lang="en-CA" noProof="0" dirty="0" smtClean="0"/>
              <a:t>Sector-specific standards</a:t>
            </a:r>
          </a:p>
          <a:p>
            <a:pPr lvl="1" fontAlgn="t"/>
            <a:r>
              <a:rPr lang="en-CA" noProof="0" dirty="0" smtClean="0"/>
              <a:t>% of production-weighted national average of emission intensity, increasing with time</a:t>
            </a:r>
          </a:p>
          <a:p>
            <a:pPr fontAlgn="t"/>
            <a:endParaRPr lang="en-CA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1842868"/>
            <a:ext cx="4995332" cy="4303931"/>
          </a:xfrm>
        </p:spPr>
        <p:txBody>
          <a:bodyPr>
            <a:normAutofit fontScale="85000" lnSpcReduction="20000"/>
          </a:bodyPr>
          <a:lstStyle/>
          <a:p>
            <a:pPr fontAlgn="t"/>
            <a:r>
              <a:rPr lang="en-CA" noProof="0" dirty="0" smtClean="0"/>
              <a:t>Facilities that meet </a:t>
            </a:r>
            <a:r>
              <a:rPr lang="en-CA" b="1" noProof="0" dirty="0" smtClean="0"/>
              <a:t>the benchmark </a:t>
            </a:r>
            <a:r>
              <a:rPr lang="en-CA" noProof="0" dirty="0" smtClean="0"/>
              <a:t>do not pay; facilities that perform </a:t>
            </a:r>
            <a:r>
              <a:rPr lang="en-CA" b="1" noProof="0" dirty="0" smtClean="0"/>
              <a:t>better </a:t>
            </a:r>
            <a:r>
              <a:rPr lang="en-CA" noProof="0" dirty="0" smtClean="0"/>
              <a:t>get credits</a:t>
            </a:r>
          </a:p>
          <a:p>
            <a:pPr fontAlgn="t"/>
            <a:r>
              <a:rPr lang="en-CA" noProof="0" dirty="0" smtClean="0"/>
              <a:t>Facilities </a:t>
            </a:r>
            <a:r>
              <a:rPr lang="en-CA" b="1" noProof="0" dirty="0" smtClean="0"/>
              <a:t>below</a:t>
            </a:r>
            <a:r>
              <a:rPr lang="en-CA" noProof="0" dirty="0" smtClean="0"/>
              <a:t> the benchmark must: </a:t>
            </a:r>
          </a:p>
          <a:p>
            <a:pPr lvl="1" fontAlgn="t"/>
            <a:r>
              <a:rPr lang="en-CA" noProof="0" dirty="0" smtClean="0"/>
              <a:t>Pay a fixed levy</a:t>
            </a:r>
          </a:p>
          <a:p>
            <a:pPr lvl="1" fontAlgn="t"/>
            <a:r>
              <a:rPr lang="en-CA" noProof="0" dirty="0" smtClean="0"/>
              <a:t>Submit surplus credits (banking/ trading), or</a:t>
            </a:r>
          </a:p>
          <a:p>
            <a:pPr lvl="1" fontAlgn="t"/>
            <a:r>
              <a:rPr lang="en-CA" noProof="0" dirty="0" smtClean="0"/>
              <a:t>Use offsets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6034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FB946D-2326-449B-B771-9EDB01C8D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24A0EC-9334-468D-849F-BF1FF8C6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FFC263-7EB0-4842-BE9B-3176A41A7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26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Where will the money go?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noProof="0" dirty="0" smtClean="0"/>
              <a:t>If levy (comes to gov’t), back to large emitters in the same province for reductions</a:t>
            </a:r>
            <a:endParaRPr lang="en-CA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noProof="0" dirty="0" smtClean="0"/>
              <a:t>If surplus credits, back to low-emission industry</a:t>
            </a:r>
          </a:p>
          <a:p>
            <a:r>
              <a:rPr lang="en-CA" noProof="0" dirty="0" smtClean="0"/>
              <a:t>If offsets, back to ?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2062965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3. Carbon pricing isn’t enough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40037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CA" noProof="0" dirty="0" smtClean="0">
                <a:latin typeface="+mj-lt"/>
              </a:rPr>
              <a:t>Price is too low</a:t>
            </a:r>
            <a:endParaRPr lang="en-CA" noProof="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2" y="1842869"/>
            <a:ext cx="4038598" cy="39483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2700" noProof="0" dirty="0" smtClean="0">
                <a:latin typeface="+mn-lt"/>
              </a:rPr>
              <a:t>Predictable, gradual price rise essential for meaningful reductions</a:t>
            </a:r>
          </a:p>
          <a:p>
            <a:pPr>
              <a:lnSpc>
                <a:spcPct val="90000"/>
              </a:lnSpc>
            </a:pPr>
            <a:r>
              <a:rPr lang="en-CA" sz="2700" noProof="0" dirty="0" smtClean="0">
                <a:latin typeface="+mn-lt"/>
              </a:rPr>
              <a:t>Per PBO, price must keep rising to $102 (2030)</a:t>
            </a:r>
          </a:p>
          <a:p>
            <a:pPr>
              <a:lnSpc>
                <a:spcPct val="90000"/>
              </a:lnSpc>
            </a:pPr>
            <a:endParaRPr lang="en-CA" sz="2700" noProof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0" y="310218"/>
            <a:ext cx="6422500" cy="598898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521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gaps in the Price</a:t>
            </a:r>
            <a:endParaRPr lang="en-CA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noProof="0" dirty="0" smtClean="0"/>
              <a:t>Examples:</a:t>
            </a:r>
          </a:p>
          <a:p>
            <a:pPr lvl="1"/>
            <a:r>
              <a:rPr lang="en-CA" noProof="0" dirty="0" smtClean="0"/>
              <a:t>Agriculture</a:t>
            </a:r>
          </a:p>
          <a:p>
            <a:pPr lvl="1"/>
            <a:r>
              <a:rPr lang="en-CA" noProof="0" dirty="0" smtClean="0"/>
              <a:t>Methane</a:t>
            </a:r>
          </a:p>
          <a:p>
            <a:pPr lvl="1"/>
            <a:r>
              <a:rPr lang="en-CA" noProof="0" dirty="0" smtClean="0"/>
              <a:t>Soot</a:t>
            </a:r>
          </a:p>
          <a:p>
            <a:pPr lvl="1"/>
            <a:r>
              <a:rPr lang="en-CA" noProof="0" dirty="0" smtClean="0"/>
              <a:t>Refrigerants, Anaesthetics</a:t>
            </a:r>
            <a:endParaRPr lang="en-CA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821894" y="1842869"/>
            <a:ext cx="5582705" cy="3948332"/>
          </a:xfrm>
        </p:spPr>
        <p:txBody>
          <a:bodyPr>
            <a:normAutofit lnSpcReduction="10000"/>
          </a:bodyPr>
          <a:lstStyle/>
          <a:p>
            <a:r>
              <a:rPr lang="en-CA" noProof="0" dirty="0" smtClean="0"/>
              <a:t>What can help?</a:t>
            </a:r>
          </a:p>
          <a:p>
            <a:pPr lvl="1"/>
            <a:r>
              <a:rPr lang="en-CA" noProof="0" dirty="0" smtClean="0"/>
              <a:t>Gap fillers,</a:t>
            </a:r>
          </a:p>
          <a:p>
            <a:pPr lvl="2"/>
            <a:r>
              <a:rPr lang="en-CA" noProof="0" dirty="0" err="1" smtClean="0"/>
              <a:t>E.g</a:t>
            </a:r>
            <a:r>
              <a:rPr lang="en-CA" noProof="0" dirty="0" smtClean="0"/>
              <a:t> methane regulation</a:t>
            </a:r>
          </a:p>
          <a:p>
            <a:pPr lvl="1"/>
            <a:r>
              <a:rPr lang="en-CA" noProof="0" dirty="0" smtClean="0"/>
              <a:t>Signal boosters</a:t>
            </a:r>
          </a:p>
          <a:p>
            <a:pPr lvl="2"/>
            <a:r>
              <a:rPr lang="en-CA" noProof="0" dirty="0" smtClean="0"/>
              <a:t>To reduce obstacles such as incomplete info, split incentives</a:t>
            </a:r>
          </a:p>
          <a:p>
            <a:pPr lvl="1"/>
            <a:r>
              <a:rPr lang="en-CA" noProof="0" dirty="0" smtClean="0"/>
              <a:t>Benefit expanders</a:t>
            </a:r>
          </a:p>
          <a:p>
            <a:pPr lvl="2"/>
            <a:r>
              <a:rPr lang="en-CA" noProof="0" dirty="0" smtClean="0"/>
              <a:t>E.g. reducing toxic air pollution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8152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F6706C-CF07-43A1-BCC4-CBA5D3382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408622" y="639096"/>
            <a:ext cx="3453177" cy="5253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CA" sz="4400" noProof="0" dirty="0" smtClean="0">
                <a:latin typeface="+mj-lt"/>
              </a:rPr>
              <a:t>Pricing is Only part of Pan Canadian Framework</a:t>
            </a:r>
            <a:endParaRPr lang="en-CA" sz="4400" noProof="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965200"/>
            <a:ext cx="7875222" cy="50291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5524500" y="3911600"/>
            <a:ext cx="1079500" cy="29210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13400" y="5092700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50 - 60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417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518900" y="6356350"/>
            <a:ext cx="673100" cy="365125"/>
          </a:xfrm>
          <a:prstGeom prst="rect">
            <a:avLst/>
          </a:prstGeom>
        </p:spPr>
        <p:txBody>
          <a:bodyPr/>
          <a:lstStyle/>
          <a:p>
            <a:fld id="{36E9C630-C210-4BB6-9D64-5CB06CC13328}" type="slidenum">
              <a:rPr lang="en-CA" sz="2000" b="1" smtClean="0"/>
              <a:pPr/>
              <a:t>47</a:t>
            </a:fld>
            <a:endParaRPr lang="en-CA" b="1" dirty="0"/>
          </a:p>
        </p:txBody>
      </p:sp>
      <p:pic>
        <p:nvPicPr>
          <p:cNvPr id="1026" name="Picture 2" descr="infographic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7263"/>
            <a:ext cx="6883400" cy="65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05656"/>
            <a:ext cx="4267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Pillar 2: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Complementary actions to reduce emissions</a:t>
            </a:r>
            <a:r>
              <a:rPr lang="en-US" sz="4000" dirty="0" smtClean="0">
                <a:solidFill>
                  <a:srgbClr val="1B75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4000" dirty="0">
              <a:solidFill>
                <a:srgbClr val="1B75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41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noProof="0" dirty="0" smtClean="0"/>
              <a:t>carbon pricing </a:t>
            </a:r>
            <a:r>
              <a:rPr lang="en-CA" sz="2400" noProof="0" dirty="0" smtClean="0"/>
              <a:t>v.</a:t>
            </a:r>
            <a:r>
              <a:rPr lang="en-CA" noProof="0" dirty="0" smtClean="0"/>
              <a:t> regulations</a:t>
            </a:r>
            <a:endParaRPr lang="en-CA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noProof="0" dirty="0" smtClean="0"/>
              <a:t>Best for the economy</a:t>
            </a:r>
          </a:p>
          <a:p>
            <a:r>
              <a:rPr lang="en-CA" noProof="0" dirty="0" smtClean="0"/>
              <a:t>Encourages continuing innovation</a:t>
            </a:r>
          </a:p>
          <a:p>
            <a:r>
              <a:rPr lang="en-CA" noProof="0" dirty="0" smtClean="0"/>
              <a:t>Can fund other initiatives</a:t>
            </a:r>
            <a:endParaRPr lang="en-CA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noProof="0" dirty="0" smtClean="0"/>
              <a:t>(Maybe) best for politics</a:t>
            </a:r>
          </a:p>
          <a:p>
            <a:r>
              <a:rPr lang="en-CA" noProof="0" dirty="0" smtClean="0"/>
              <a:t>Encourages compliance</a:t>
            </a:r>
          </a:p>
          <a:p>
            <a:r>
              <a:rPr lang="en-CA" noProof="0" dirty="0" smtClean="0"/>
              <a:t>Can work well for some specific problems when the right answer is clear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2058475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noProof="0" dirty="0" smtClean="0"/>
              <a:t>carbon pricing </a:t>
            </a:r>
            <a:r>
              <a:rPr lang="en-CA" sz="2400" noProof="0" dirty="0" smtClean="0"/>
              <a:t>v.</a:t>
            </a:r>
            <a:r>
              <a:rPr lang="en-CA" noProof="0" dirty="0" smtClean="0"/>
              <a:t> regulations</a:t>
            </a:r>
            <a:endParaRPr lang="en-CA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noProof="0" dirty="0" smtClean="0"/>
              <a:t>Emitters are not all the same. Carbon pricing takes advantage of these differences to minimize the cost of reducing emissions and to give people and businesses flexibility </a:t>
            </a:r>
          </a:p>
          <a:p>
            <a:r>
              <a:rPr lang="en-CA" b="1" noProof="0" dirty="0" smtClean="0"/>
              <a:t>Regulations can do things pricing can’t, usually at a higher, less visible price</a:t>
            </a:r>
            <a:endParaRPr lang="en-CA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99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Canada is A Big part of the Problem</a:t>
            </a:r>
            <a:endParaRPr lang="en-CA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CA" noProof="0" dirty="0" smtClean="0"/>
              <a:t>A Top 10 emitting country</a:t>
            </a:r>
          </a:p>
          <a:p>
            <a:pPr>
              <a:buFont typeface="Arial" charset="0"/>
              <a:buChar char="•"/>
            </a:pPr>
            <a:r>
              <a:rPr lang="en-CA" noProof="0" dirty="0" smtClean="0"/>
              <a:t>Now and cumulative</a:t>
            </a:r>
          </a:p>
          <a:p>
            <a:pPr>
              <a:buFont typeface="Arial" charset="0"/>
              <a:buChar char="•"/>
            </a:pPr>
            <a:endParaRPr lang="en-CA" noProof="0" dirty="0" smtClean="0"/>
          </a:p>
          <a:p>
            <a:pPr>
              <a:buFont typeface="Arial" charset="0"/>
              <a:buChar char="•"/>
            </a:pPr>
            <a:r>
              <a:rPr lang="en-CA" noProof="0" dirty="0" smtClean="0"/>
              <a:t>Among world’s largest per capita emitters</a:t>
            </a:r>
          </a:p>
          <a:p>
            <a:pPr>
              <a:buFont typeface="Arial" charset="0"/>
              <a:buChar char="•"/>
            </a:pPr>
            <a:endParaRPr lang="en-CA" noProof="0" dirty="0"/>
          </a:p>
        </p:txBody>
      </p:sp>
      <p:sp>
        <p:nvSpPr>
          <p:cNvPr id="8" name="TextBox 7"/>
          <p:cNvSpPr txBox="1"/>
          <p:nvPr/>
        </p:nvSpPr>
        <p:spPr>
          <a:xfrm>
            <a:off x="950495" y="2153653"/>
            <a:ext cx="3140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929759"/>
              </p:ext>
            </p:extLst>
          </p:nvPr>
        </p:nvGraphicFramePr>
        <p:xfrm>
          <a:off x="6509918" y="1842869"/>
          <a:ext cx="5136649" cy="4401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72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Plus 2 more PCF pillars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CA" noProof="0" dirty="0" smtClean="0"/>
              <a:t>1 of 4 pillars in Pan Canadian Framework: 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/>
              <a:t>Pricing Carbon Pollution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/>
              <a:t>Complementary Actions to Reduce Emissions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>
                <a:solidFill>
                  <a:srgbClr val="FFFF00"/>
                </a:solidFill>
              </a:rPr>
              <a:t>Adaptation and Climate Resilience</a:t>
            </a:r>
          </a:p>
          <a:p>
            <a:pPr lvl="1">
              <a:buClr>
                <a:schemeClr val="tx1"/>
              </a:buClr>
            </a:pPr>
            <a:r>
              <a:rPr lang="en-CA" sz="2800" b="1" noProof="0" dirty="0" smtClean="0">
                <a:solidFill>
                  <a:srgbClr val="FFFF00"/>
                </a:solidFill>
              </a:rPr>
              <a:t>Clean Technology, Innovation, and Jobs</a:t>
            </a:r>
          </a:p>
        </p:txBody>
      </p:sp>
    </p:spTree>
    <p:extLst>
      <p:ext uri="{BB962C8B-B14F-4D97-AF65-F5344CB8AC3E}">
        <p14:creationId xmlns:p14="http://schemas.microsoft.com/office/powerpoint/2010/main" val="969467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7A605855-D95B-412C-8506-4C28A0E5C8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2300" y="2262188"/>
            <a:ext cx="4003675" cy="363696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CA" sz="4400" noProof="0" dirty="0" smtClean="0"/>
              <a:t>But:</a:t>
            </a:r>
          </a:p>
          <a:p>
            <a:pPr marL="0" indent="0" algn="ctr">
              <a:buNone/>
            </a:pPr>
            <a:r>
              <a:rPr lang="en-CA" sz="4400" noProof="0" dirty="0" smtClean="0"/>
              <a:t>Pan Canadian framework won’t reach our current Paris Commitment</a:t>
            </a:r>
            <a:endParaRPr lang="en-CA" noProof="0" dirty="0">
              <a:latin typeface="+mn-lt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22" y="464443"/>
            <a:ext cx="5988078" cy="589825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473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FB946D-2326-449B-B771-9EDB01C8D1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24A0EC-9334-468D-849F-BF1FF8C6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EFFC263-7EB0-4842-BE9B-3176A41A7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50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5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543A10-04EE-49E0-A9DE-22E1FAB9A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54800" y="3077995"/>
            <a:ext cx="3507001" cy="26010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CA" sz="4800" noProof="0" dirty="0" smtClean="0">
                <a:latin typeface="+mj-lt"/>
              </a:rPr>
              <a:t>Canada’s </a:t>
            </a:r>
            <a:br>
              <a:rPr lang="en-CA" sz="4800" noProof="0" dirty="0" smtClean="0">
                <a:latin typeface="+mj-lt"/>
              </a:rPr>
            </a:br>
            <a:r>
              <a:rPr lang="en-CA" sz="4800" noProof="0" dirty="0" smtClean="0">
                <a:latin typeface="+mj-lt"/>
              </a:rPr>
              <a:t>Current Paris Commitment</a:t>
            </a:r>
            <a:br>
              <a:rPr lang="en-CA" sz="4800" noProof="0" dirty="0" smtClean="0">
                <a:latin typeface="+mj-lt"/>
              </a:rPr>
            </a:br>
            <a:r>
              <a:rPr lang="en-CA" sz="4800" noProof="0" dirty="0" smtClean="0">
                <a:latin typeface="+mj-lt"/>
              </a:rPr>
              <a:t>≠</a:t>
            </a:r>
            <a:br>
              <a:rPr lang="en-CA" sz="4800" noProof="0" dirty="0" smtClean="0">
                <a:latin typeface="+mj-lt"/>
              </a:rPr>
            </a:br>
            <a:r>
              <a:rPr lang="en-CA" sz="4800" noProof="0" dirty="0" smtClean="0">
                <a:latin typeface="+mj-lt"/>
              </a:rPr>
              <a:t> 2° or 1.5° future </a:t>
            </a:r>
            <a:endParaRPr lang="en-CA" sz="4800" noProof="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6990"/>
            <a:ext cx="7669000" cy="5782010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45" y="6172316"/>
            <a:ext cx="5454122" cy="340882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524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If we want a </a:t>
            </a:r>
            <a:r>
              <a:rPr lang="en-CA" noProof="0" dirty="0" smtClean="0">
                <a:solidFill>
                  <a:srgbClr val="FFFF00"/>
                </a:solidFill>
              </a:rPr>
              <a:t>1.5°</a:t>
            </a:r>
            <a:r>
              <a:rPr lang="en-CA" noProof="0" dirty="0" smtClean="0"/>
              <a:t> world</a:t>
            </a:r>
            <a:endParaRPr lang="en-CA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CA" noProof="0" dirty="0" smtClean="0"/>
          </a:p>
          <a:p>
            <a:r>
              <a:rPr lang="en-CA" noProof="0" dirty="0" smtClean="0">
                <a:solidFill>
                  <a:srgbClr val="FFFF00"/>
                </a:solidFill>
              </a:rPr>
              <a:t>1.5°</a:t>
            </a:r>
            <a:r>
              <a:rPr lang="en-CA" noProof="0" dirty="0" smtClean="0"/>
              <a:t> world: Less stable and safe than today, but manageable</a:t>
            </a:r>
          </a:p>
          <a:p>
            <a:endParaRPr lang="en-CA" noProof="0" dirty="0" smtClean="0"/>
          </a:p>
          <a:p>
            <a:endParaRPr lang="en-CA" noProof="0" dirty="0" smtClean="0"/>
          </a:p>
          <a:p>
            <a:r>
              <a:rPr lang="en-CA" noProof="0" dirty="0" smtClean="0"/>
              <a:t>We can only emit: </a:t>
            </a:r>
          </a:p>
          <a:p>
            <a:pPr lvl="1"/>
            <a:r>
              <a:rPr lang="en-CA" noProof="0" dirty="0" smtClean="0"/>
              <a:t>~55% of 2010 GHGs by 2030</a:t>
            </a:r>
          </a:p>
          <a:p>
            <a:pPr lvl="1"/>
            <a:r>
              <a:rPr lang="en-CA" noProof="0" dirty="0" smtClean="0"/>
              <a:t>Net 0% GHGs by ~2050</a:t>
            </a:r>
          </a:p>
        </p:txBody>
      </p:sp>
    </p:spTree>
    <p:extLst>
      <p:ext uri="{BB962C8B-B14F-4D97-AF65-F5344CB8AC3E}">
        <p14:creationId xmlns:p14="http://schemas.microsoft.com/office/powerpoint/2010/main" val="5998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If we want a </a:t>
            </a:r>
            <a:r>
              <a:rPr lang="en-CA" noProof="0" dirty="0" smtClean="0">
                <a:solidFill>
                  <a:srgbClr val="FFFF00"/>
                </a:solidFill>
              </a:rPr>
              <a:t>2°</a:t>
            </a:r>
            <a:r>
              <a:rPr lang="en-CA" noProof="0" dirty="0" smtClean="0">
                <a:solidFill>
                  <a:srgbClr val="FFC000"/>
                </a:solidFill>
              </a:rPr>
              <a:t> </a:t>
            </a:r>
            <a:r>
              <a:rPr lang="en-CA" noProof="0" dirty="0" smtClean="0"/>
              <a:t>world</a:t>
            </a:r>
            <a:endParaRPr lang="en-CA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98714" y="1842869"/>
            <a:ext cx="5082422" cy="3948332"/>
          </a:xfrm>
        </p:spPr>
        <p:txBody>
          <a:bodyPr>
            <a:normAutofit fontScale="85000" lnSpcReduction="20000"/>
          </a:bodyPr>
          <a:lstStyle/>
          <a:p>
            <a:r>
              <a:rPr lang="en-CA" noProof="0" dirty="0" smtClean="0">
                <a:solidFill>
                  <a:srgbClr val="FFFF00"/>
                </a:solidFill>
              </a:rPr>
              <a:t>2°</a:t>
            </a:r>
            <a:r>
              <a:rPr lang="en-CA" noProof="0" dirty="0" smtClean="0"/>
              <a:t> world: Much less stable and safe than today, major economic damage but survivable for most</a:t>
            </a:r>
          </a:p>
          <a:p>
            <a:endParaRPr lang="en-CA" noProof="0" dirty="0" smtClean="0"/>
          </a:p>
          <a:p>
            <a:endParaRPr lang="en-CA" noProof="0" dirty="0" smtClean="0"/>
          </a:p>
          <a:p>
            <a:r>
              <a:rPr lang="en-CA" noProof="0" dirty="0" smtClean="0"/>
              <a:t>We can only emit: </a:t>
            </a:r>
          </a:p>
          <a:p>
            <a:pPr lvl="1"/>
            <a:r>
              <a:rPr lang="en-CA" noProof="0" dirty="0" smtClean="0"/>
              <a:t>~75% of 2010 GHGs by 2030</a:t>
            </a:r>
          </a:p>
          <a:p>
            <a:pPr lvl="1"/>
            <a:r>
              <a:rPr lang="en-CA" noProof="0" dirty="0" smtClean="0"/>
              <a:t>Net 0% of 2010 GHGs by ~2070</a:t>
            </a:r>
            <a:endParaRPr lang="en-CA" noProof="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217825"/>
              </p:ext>
            </p:extLst>
          </p:nvPr>
        </p:nvGraphicFramePr>
        <p:xfrm>
          <a:off x="5804734" y="1992086"/>
          <a:ext cx="5777665" cy="402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08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>
                <a:ea typeface="Verdana" panose="020B0604030504040204" pitchFamily="34" charset="0"/>
                <a:cs typeface="Verdana" panose="020B0604030504040204" pitchFamily="34" charset="0"/>
              </a:rPr>
              <a:t>Is it too late?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noProof="0" dirty="0"/>
              <a:t>We are in for big </a:t>
            </a:r>
            <a:r>
              <a:rPr lang="en-CA" sz="3600" noProof="0" dirty="0" smtClean="0"/>
              <a:t>changes</a:t>
            </a:r>
          </a:p>
          <a:p>
            <a:r>
              <a:rPr lang="en-CA" sz="3600" noProof="0" dirty="0" smtClean="0"/>
              <a:t>There </a:t>
            </a:r>
            <a:r>
              <a:rPr lang="en-CA" sz="3600" noProof="0" dirty="0"/>
              <a:t>is still a little time to </a:t>
            </a:r>
            <a:r>
              <a:rPr lang="en-CA" sz="3600" noProof="0" dirty="0" smtClean="0"/>
              <a:t>avoid the worst</a:t>
            </a:r>
            <a:endParaRPr lang="en-CA" sz="3600" noProof="0" dirty="0"/>
          </a:p>
          <a:p>
            <a:r>
              <a:rPr lang="en-CA" sz="5400" b="1" noProof="0" dirty="0"/>
              <a:t>Our choices, right now, </a:t>
            </a:r>
            <a:r>
              <a:rPr lang="en-CA" sz="5400" b="1" noProof="0" dirty="0" smtClean="0"/>
              <a:t>matter</a:t>
            </a:r>
            <a:endParaRPr lang="en-CA" sz="3600" b="1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56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7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What can </a:t>
            </a:r>
            <a:r>
              <a:rPr lang="en-CA" noProof="0" dirty="0" smtClean="0"/>
              <a:t>I do</a:t>
            </a:r>
            <a:r>
              <a:rPr lang="en-CA" noProof="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CA" noProof="0" dirty="0"/>
          </a:p>
          <a:p>
            <a:endParaRPr lang="en-CA" noProof="0" dirty="0"/>
          </a:p>
          <a:p>
            <a:endParaRPr lang="en-CA" noProof="0" dirty="0"/>
          </a:p>
          <a:p>
            <a:endParaRPr lang="en-CA" noProof="0" dirty="0"/>
          </a:p>
          <a:p>
            <a:endParaRPr lang="en-CA" noProof="0" dirty="0"/>
          </a:p>
          <a:p>
            <a:endParaRPr lang="en-CA" noProof="0" dirty="0"/>
          </a:p>
          <a:p>
            <a:endParaRPr lang="en-CA" noProof="0" dirty="0"/>
          </a:p>
          <a:p>
            <a:endParaRPr lang="en-CA" noProof="0" dirty="0"/>
          </a:p>
          <a:p>
            <a:endParaRPr lang="en-CA" noProof="0" dirty="0"/>
          </a:p>
          <a:p>
            <a:pPr algn="ctr"/>
            <a:r>
              <a:rPr lang="en-CA" noProof="0" dirty="0" smtClean="0"/>
              <a:t>Climate cannot be left entirely up to government</a:t>
            </a:r>
            <a:endParaRPr lang="en-CA" noProof="0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228845" y="1722874"/>
          <a:ext cx="7601827" cy="3336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57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E0CFE6-F022-9E49-B674-DAA2CD23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4000" b="1" noProof="0" dirty="0" smtClean="0"/>
              <a:t>Speak up how?</a:t>
            </a:r>
            <a:endParaRPr lang="en-CA" sz="4000" b="1" noProof="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6600" noProof="0" dirty="0" smtClean="0"/>
              <a:t>Simple clear messages, repeated often, </a:t>
            </a:r>
            <a:br>
              <a:rPr lang="en-CA" sz="6600" noProof="0" dirty="0" smtClean="0"/>
            </a:br>
            <a:r>
              <a:rPr lang="en-CA" sz="6600" noProof="0" dirty="0" smtClean="0"/>
              <a:t>by a variety of trusted voices.</a:t>
            </a:r>
            <a:endParaRPr lang="en-CA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518787" y="6369602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58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6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27" y="321734"/>
            <a:ext cx="4352314" cy="2905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48" y="3631096"/>
            <a:ext cx="4135670" cy="276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80" y="321734"/>
            <a:ext cx="4051672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 smtClean="0"/>
              <a:t>This Is Giving the world a fever</a:t>
            </a:r>
            <a:endParaRPr lang="en-CA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42900" indent="-342900"/>
            <a:r>
              <a:rPr lang="en-CA" b="1" noProof="0" dirty="0" smtClean="0"/>
              <a:t>Highest recorded</a:t>
            </a:r>
            <a:r>
              <a:rPr lang="en-CA" noProof="0" dirty="0" smtClean="0"/>
              <a:t>:</a:t>
            </a:r>
          </a:p>
          <a:p>
            <a:pPr marL="800100" lvl="1" indent="-342900"/>
            <a:r>
              <a:rPr lang="en-CA" sz="2800" noProof="0" dirty="0" smtClean="0"/>
              <a:t>GHG emissions</a:t>
            </a:r>
          </a:p>
          <a:p>
            <a:pPr marL="800100" lvl="1" indent="-342900"/>
            <a:r>
              <a:rPr lang="en-CA" sz="2800" noProof="0" dirty="0" smtClean="0"/>
              <a:t>GHGs in atmosphere</a:t>
            </a:r>
          </a:p>
          <a:p>
            <a:pPr marL="800100" lvl="1" indent="-342900"/>
            <a:r>
              <a:rPr lang="en-CA" sz="2800" noProof="0" dirty="0" smtClean="0"/>
              <a:t>Temperatures</a:t>
            </a:r>
          </a:p>
          <a:p>
            <a:pPr marL="800100" lvl="1" indent="-342900"/>
            <a:r>
              <a:rPr lang="en-CA" sz="2800" noProof="0" dirty="0" smtClean="0"/>
              <a:t>Ocean acidity</a:t>
            </a:r>
            <a:endParaRPr lang="en-CA" sz="2000" noProof="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91938" y="5811838"/>
            <a:ext cx="500062" cy="365125"/>
          </a:xfrm>
          <a:prstGeom prst="rect">
            <a:avLst/>
          </a:prstGeom>
        </p:spPr>
        <p:txBody>
          <a:bodyPr/>
          <a:lstStyle/>
          <a:p>
            <a:fld id="{08D5543E-7B9B-46AA-93CC-B924847E90E0}" type="slidenum">
              <a:rPr lang="en-CA" smtClean="0"/>
              <a:t>6</a:t>
            </a:fld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5992238" y="5612858"/>
            <a:ext cx="512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Franklin Gothic Book" panose="020B0503020102020204" pitchFamily="34" charset="0"/>
              </a:rPr>
              <a:t>Source: National Aeronautics and Space Administration, </a:t>
            </a:r>
            <a:r>
              <a:rPr lang="en-CA" sz="1200" dirty="0">
                <a:latin typeface="Franklin Gothic Book" panose="020B0503020102020204" pitchFamily="34" charset="0"/>
                <a:hlinkClick r:id=""/>
              </a:rPr>
              <a:t>State of the Climate</a:t>
            </a:r>
          </a:p>
          <a:p>
            <a:r>
              <a:rPr lang="en-CA" sz="1200" dirty="0">
                <a:latin typeface="Franklin Gothic Book" panose="020B0503020102020204" pitchFamily="34" charset="0"/>
                <a:hlinkClick r:id=""/>
              </a:rPr>
              <a:t>Global Analysis, 2016.</a:t>
            </a:r>
            <a:r>
              <a:rPr lang="en-CA" sz="1200" dirty="0"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69" y="1802121"/>
            <a:ext cx="5878346" cy="41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3 to speak up ABOUT: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0" indent="-1143000">
              <a:buFont typeface="+mj-lt"/>
              <a:buAutoNum type="alphaLcPeriod"/>
            </a:pPr>
            <a:r>
              <a:rPr lang="en-CA" sz="6600" noProof="0" dirty="0" smtClean="0"/>
              <a:t>Price Climate Pollution</a:t>
            </a:r>
          </a:p>
          <a:p>
            <a:pPr marL="1143000" indent="-1143000">
              <a:buFont typeface="+mj-lt"/>
              <a:buAutoNum type="alphaLcPeriod"/>
            </a:pPr>
            <a:r>
              <a:rPr lang="en-CA" sz="6600" noProof="0" dirty="0" smtClean="0"/>
              <a:t>Stop Sprawl</a:t>
            </a:r>
          </a:p>
          <a:p>
            <a:pPr marL="1143000" indent="-1143000">
              <a:buFont typeface="+mj-lt"/>
              <a:buAutoNum type="alphaLcPeriod"/>
            </a:pPr>
            <a:r>
              <a:rPr lang="en-CA" sz="6600" noProof="0" dirty="0" smtClean="0"/>
              <a:t>Protect Nature</a:t>
            </a: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11518787" y="6369602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60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7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62" y="299351"/>
            <a:ext cx="8229738" cy="6318907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11518787" y="6369602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61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675" y="0"/>
            <a:ext cx="66543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1750"/>
            <a:ext cx="5537200" cy="2570163"/>
          </a:xfrm>
        </p:spPr>
        <p:txBody>
          <a:bodyPr>
            <a:normAutofit/>
          </a:bodyPr>
          <a:lstStyle/>
          <a:p>
            <a:pPr algn="ctr"/>
            <a:r>
              <a:rPr lang="en-CA" sz="4400" b="1" noProof="0" dirty="0" smtClean="0"/>
              <a:t>Thank you</a:t>
            </a:r>
            <a:endParaRPr lang="en-CA" b="1" noProof="0" dirty="0"/>
          </a:p>
        </p:txBody>
      </p:sp>
      <p:sp>
        <p:nvSpPr>
          <p:cNvPr id="10" name="Rectangle 11"/>
          <p:cNvSpPr/>
          <p:nvPr/>
        </p:nvSpPr>
        <p:spPr>
          <a:xfrm>
            <a:off x="182391" y="2601913"/>
            <a:ext cx="5172890" cy="2873095"/>
          </a:xfrm>
          <a:custGeom>
            <a:avLst/>
            <a:gdLst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1265276 h 1265276"/>
              <a:gd name="connsiteX3" fmla="*/ 0 w 3955312"/>
              <a:gd name="connsiteY3" fmla="*/ 1265276 h 1265276"/>
              <a:gd name="connsiteX4" fmla="*/ 0 w 3955312"/>
              <a:gd name="connsiteY4" fmla="*/ 0 h 1265276"/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1265276 h 1265276"/>
              <a:gd name="connsiteX3" fmla="*/ 3157870 w 3955312"/>
              <a:gd name="connsiteY3" fmla="*/ 1265276 h 1265276"/>
              <a:gd name="connsiteX4" fmla="*/ 0 w 3955312"/>
              <a:gd name="connsiteY4" fmla="*/ 1265276 h 1265276"/>
              <a:gd name="connsiteX5" fmla="*/ 0 w 3955312"/>
              <a:gd name="connsiteY5" fmla="*/ 0 h 1265276"/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786811 h 1265276"/>
              <a:gd name="connsiteX3" fmla="*/ 3955312 w 3955312"/>
              <a:gd name="connsiteY3" fmla="*/ 1265276 h 1265276"/>
              <a:gd name="connsiteX4" fmla="*/ 3157870 w 3955312"/>
              <a:gd name="connsiteY4" fmla="*/ 1265276 h 1265276"/>
              <a:gd name="connsiteX5" fmla="*/ 0 w 3955312"/>
              <a:gd name="connsiteY5" fmla="*/ 1265276 h 1265276"/>
              <a:gd name="connsiteX6" fmla="*/ 0 w 3955312"/>
              <a:gd name="connsiteY6" fmla="*/ 0 h 1265276"/>
              <a:gd name="connsiteX0" fmla="*/ 0 w 3955312"/>
              <a:gd name="connsiteY0" fmla="*/ 0 h 1265276"/>
              <a:gd name="connsiteX1" fmla="*/ 3955312 w 3955312"/>
              <a:gd name="connsiteY1" fmla="*/ 0 h 1265276"/>
              <a:gd name="connsiteX2" fmla="*/ 3955312 w 3955312"/>
              <a:gd name="connsiteY2" fmla="*/ 786811 h 1265276"/>
              <a:gd name="connsiteX3" fmla="*/ 3955312 w 3955312"/>
              <a:gd name="connsiteY3" fmla="*/ 1265276 h 1265276"/>
              <a:gd name="connsiteX4" fmla="*/ 3678865 w 3955312"/>
              <a:gd name="connsiteY4" fmla="*/ 1254644 h 1265276"/>
              <a:gd name="connsiteX5" fmla="*/ 0 w 3955312"/>
              <a:gd name="connsiteY5" fmla="*/ 1265276 h 1265276"/>
              <a:gd name="connsiteX6" fmla="*/ 0 w 3955312"/>
              <a:gd name="connsiteY6" fmla="*/ 0 h 1265276"/>
              <a:gd name="connsiteX0" fmla="*/ 0 w 3955312"/>
              <a:gd name="connsiteY0" fmla="*/ 0 h 1265277"/>
              <a:gd name="connsiteX1" fmla="*/ 3955312 w 3955312"/>
              <a:gd name="connsiteY1" fmla="*/ 0 h 1265277"/>
              <a:gd name="connsiteX2" fmla="*/ 3955312 w 3955312"/>
              <a:gd name="connsiteY2" fmla="*/ 786811 h 1265277"/>
              <a:gd name="connsiteX3" fmla="*/ 3955312 w 3955312"/>
              <a:gd name="connsiteY3" fmla="*/ 1265276 h 1265277"/>
              <a:gd name="connsiteX4" fmla="*/ 3391786 w 3955312"/>
              <a:gd name="connsiteY4" fmla="*/ 1265277 h 1265277"/>
              <a:gd name="connsiteX5" fmla="*/ 0 w 3955312"/>
              <a:gd name="connsiteY5" fmla="*/ 1265276 h 1265277"/>
              <a:gd name="connsiteX6" fmla="*/ 0 w 3955312"/>
              <a:gd name="connsiteY6" fmla="*/ 0 h 1265277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786811 h 1279453"/>
              <a:gd name="connsiteX3" fmla="*/ 3955312 w 3955312"/>
              <a:gd name="connsiteY3" fmla="*/ 1265276 h 1279453"/>
              <a:gd name="connsiteX4" fmla="*/ 3391786 w 3955312"/>
              <a:gd name="connsiteY4" fmla="*/ 1265277 h 1279453"/>
              <a:gd name="connsiteX5" fmla="*/ 0 w 3955312"/>
              <a:gd name="connsiteY5" fmla="*/ 1265276 h 1279453"/>
              <a:gd name="connsiteX6" fmla="*/ 0 w 3955312"/>
              <a:gd name="connsiteY6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786811 h 1279453"/>
              <a:gd name="connsiteX3" fmla="*/ 3593805 w 3955312"/>
              <a:gd name="connsiteY3" fmla="*/ 946300 h 1279453"/>
              <a:gd name="connsiteX4" fmla="*/ 3391786 w 3955312"/>
              <a:gd name="connsiteY4" fmla="*/ 1265277 h 1279453"/>
              <a:gd name="connsiteX5" fmla="*/ 0 w 3955312"/>
              <a:gd name="connsiteY5" fmla="*/ 1265276 h 1279453"/>
              <a:gd name="connsiteX6" fmla="*/ 0 w 3955312"/>
              <a:gd name="connsiteY6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786811 h 1279453"/>
              <a:gd name="connsiteX3" fmla="*/ 3391786 w 3955312"/>
              <a:gd name="connsiteY3" fmla="*/ 1265277 h 1279453"/>
              <a:gd name="connsiteX4" fmla="*/ 0 w 3955312"/>
              <a:gd name="connsiteY4" fmla="*/ 1265276 h 1279453"/>
              <a:gd name="connsiteX5" fmla="*/ 0 w 3955312"/>
              <a:gd name="connsiteY5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893137 h 1279453"/>
              <a:gd name="connsiteX3" fmla="*/ 3391786 w 3955312"/>
              <a:gd name="connsiteY3" fmla="*/ 1265277 h 1279453"/>
              <a:gd name="connsiteX4" fmla="*/ 0 w 3955312"/>
              <a:gd name="connsiteY4" fmla="*/ 1265276 h 1279453"/>
              <a:gd name="connsiteX5" fmla="*/ 0 w 3955312"/>
              <a:gd name="connsiteY5" fmla="*/ 0 h 1279453"/>
              <a:gd name="connsiteX0" fmla="*/ 0 w 3955312"/>
              <a:gd name="connsiteY0" fmla="*/ 0 h 1279453"/>
              <a:gd name="connsiteX1" fmla="*/ 3955312 w 3955312"/>
              <a:gd name="connsiteY1" fmla="*/ 0 h 1279453"/>
              <a:gd name="connsiteX2" fmla="*/ 3955312 w 3955312"/>
              <a:gd name="connsiteY2" fmla="*/ 893137 h 1279453"/>
              <a:gd name="connsiteX3" fmla="*/ 3583172 w 3955312"/>
              <a:gd name="connsiteY3" fmla="*/ 1265277 h 1279453"/>
              <a:gd name="connsiteX4" fmla="*/ 0 w 3955312"/>
              <a:gd name="connsiteY4" fmla="*/ 1265276 h 1279453"/>
              <a:gd name="connsiteX5" fmla="*/ 0 w 3955312"/>
              <a:gd name="connsiteY5" fmla="*/ 0 h 1279453"/>
              <a:gd name="connsiteX0" fmla="*/ 0 w 3955312"/>
              <a:gd name="connsiteY0" fmla="*/ 0 h 1267502"/>
              <a:gd name="connsiteX1" fmla="*/ 3955312 w 3955312"/>
              <a:gd name="connsiteY1" fmla="*/ 0 h 1267502"/>
              <a:gd name="connsiteX2" fmla="*/ 3955312 w 3955312"/>
              <a:gd name="connsiteY2" fmla="*/ 893137 h 1267502"/>
              <a:gd name="connsiteX3" fmla="*/ 3583172 w 3955312"/>
              <a:gd name="connsiteY3" fmla="*/ 1265277 h 1267502"/>
              <a:gd name="connsiteX4" fmla="*/ 0 w 3955312"/>
              <a:gd name="connsiteY4" fmla="*/ 1265276 h 1267502"/>
              <a:gd name="connsiteX5" fmla="*/ 0 w 3955312"/>
              <a:gd name="connsiteY5" fmla="*/ 0 h 126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5312" h="1267502">
                <a:moveTo>
                  <a:pt x="0" y="0"/>
                </a:moveTo>
                <a:lnTo>
                  <a:pt x="3955312" y="0"/>
                </a:lnTo>
                <a:lnTo>
                  <a:pt x="3955312" y="893137"/>
                </a:lnTo>
                <a:lnTo>
                  <a:pt x="3583172" y="1265277"/>
                </a:lnTo>
                <a:cubicBezTo>
                  <a:pt x="3301194" y="1270284"/>
                  <a:pt x="1130595" y="1265276"/>
                  <a:pt x="0" y="1265276"/>
                </a:cubicBezTo>
                <a:lnTo>
                  <a:pt x="0" y="0"/>
                </a:lnTo>
                <a:close/>
              </a:path>
            </a:pathLst>
          </a:custGeom>
          <a:solidFill>
            <a:srgbClr val="4E8A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>
                <a:solidFill>
                  <a:schemeClr val="tx1"/>
                </a:solidFill>
                <a:latin typeface="Franklin Gothic Book" panose="020B0503020102020204" pitchFamily="34" charset="0"/>
              </a:rPr>
              <a:t>Dianne </a:t>
            </a:r>
            <a:r>
              <a:rPr lang="en-CA" sz="32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Saxe</a:t>
            </a:r>
          </a:p>
          <a:p>
            <a:r>
              <a:rPr lang="en-CA" sz="28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SaxeFacts.com</a:t>
            </a:r>
            <a:endParaRPr lang="en-CA" sz="3200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endParaRPr lang="en-CA" sz="2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r>
              <a:rPr lang="en-US" sz="28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dsaxe@saxefacts.com</a:t>
            </a:r>
            <a:endParaRPr lang="en-US" sz="2800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@envirolaw1</a:t>
            </a:r>
            <a:endParaRPr lang="en-CA" sz="2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Especially the Oceans</a:t>
            </a:r>
            <a:endParaRPr lang="en-CA" noProof="0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6" y="1544689"/>
            <a:ext cx="3431721" cy="4619625"/>
          </a:xfrm>
          <a:prstGeom prst="rect">
            <a:avLst/>
          </a:prstGeom>
        </p:spPr>
      </p:pic>
      <p:pic>
        <p:nvPicPr>
          <p:cNvPr id="7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70" y="3715788"/>
            <a:ext cx="3672789" cy="244852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4814682" y="1544689"/>
            <a:ext cx="3819525" cy="201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noProof="0" dirty="0"/>
              <a:t>20</a:t>
            </a:r>
            <a:r>
              <a:rPr lang="en-CA" baseline="30000" noProof="0" dirty="0"/>
              <a:t>th</a:t>
            </a:r>
            <a:r>
              <a:rPr lang="en-CA" noProof="0" dirty="0"/>
              <a:t> Century “normal” is gone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0151" y="6356350"/>
            <a:ext cx="942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" dirty="0">
                <a:latin typeface="Franklin Gothic Book" panose="020B0503020102020204" pitchFamily="34" charset="0"/>
              </a:rPr>
              <a:t>Source: National Oceanic and Atmospheric Administration, </a:t>
            </a:r>
            <a:r>
              <a:rPr lang="en-CA" sz="800" dirty="0">
                <a:latin typeface="Franklin Gothic Book" panose="020B0503020102020204" pitchFamily="34" charset="0"/>
                <a:hlinkClick r:id="rId3"/>
              </a:rPr>
              <a:t>Climate Change – Global Temperature </a:t>
            </a:r>
            <a:endParaRPr lang="en-CA" sz="800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6162563"/>
            <a:ext cx="602457" cy="602457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11518787" y="6356350"/>
            <a:ext cx="6732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E9C630-C210-4BB6-9D64-5CB06CC13328}" type="slidenum">
              <a:rPr lang="en-CA" sz="2000" b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pPr/>
              <a:t>8</a:t>
            </a:fld>
            <a:endParaRPr lang="en-CA" b="1" dirty="0">
              <a:solidFill>
                <a:schemeClr val="bg1">
                  <a:alpha val="6000"/>
                </a:schemeClr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1449154"/>
            <a:ext cx="10668000" cy="0"/>
          </a:xfrm>
          <a:prstGeom prst="line">
            <a:avLst/>
          </a:prstGeom>
          <a:ln w="28575">
            <a:solidFill>
              <a:srgbClr val="4E8A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858169"/>
            <a:ext cx="94297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smtClean="0"/>
              <a:t>No “new normal” in sight</a:t>
            </a:r>
            <a:endParaRPr lang="en-CA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10" y="1626575"/>
            <a:ext cx="7492897" cy="44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31900</TotalTime>
  <Words>1499</Words>
  <Application>Microsoft Macintosh PowerPoint</Application>
  <PresentationFormat>Widescreen</PresentationFormat>
  <Paragraphs>363</Paragraphs>
  <Slides>62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 Black</vt:lpstr>
      <vt:lpstr>Calibri</vt:lpstr>
      <vt:lpstr>Calibri Light</vt:lpstr>
      <vt:lpstr>Franklin Gothic Book</vt:lpstr>
      <vt:lpstr>Verdana</vt:lpstr>
      <vt:lpstr>Wingdings</vt:lpstr>
      <vt:lpstr>Arial</vt:lpstr>
      <vt:lpstr>Celestial</vt:lpstr>
      <vt:lpstr>Custom Design</vt:lpstr>
      <vt:lpstr>Climate Crisis and Carbon Pricing </vt:lpstr>
      <vt:lpstr>OVERVIEW</vt:lpstr>
      <vt:lpstr>Climate Crisis is here It affects us now Much worse is Ahead</vt:lpstr>
      <vt:lpstr>People cause Climate Crisis by:</vt:lpstr>
      <vt:lpstr>Canada is A Big part of the Problem</vt:lpstr>
      <vt:lpstr>This Is Giving the world a fever</vt:lpstr>
      <vt:lpstr>Especially the Oceans</vt:lpstr>
      <vt:lpstr>20th Century “normal” is gone</vt:lpstr>
      <vt:lpstr>No “new normal” in sight</vt:lpstr>
      <vt:lpstr>Canada Heating Twice as fast as Global Average</vt:lpstr>
      <vt:lpstr>Cities are Hotter</vt:lpstr>
      <vt:lpstr>PowerPoint Presentation</vt:lpstr>
      <vt:lpstr>4 x climate extremes</vt:lpstr>
      <vt:lpstr>So what?</vt:lpstr>
      <vt:lpstr>So what?</vt:lpstr>
      <vt:lpstr>PowerPoint Presentation</vt:lpstr>
      <vt:lpstr>How close to 1.5°?</vt:lpstr>
      <vt:lpstr>If Avoid unmanageable,   Can manage unavoidable</vt:lpstr>
      <vt:lpstr>Opportunities too  Major co-benefits of reducing reliance on fossil fuels</vt:lpstr>
      <vt:lpstr>What’s holding us back?</vt:lpstr>
      <vt:lpstr>Why are fossil fuels so cheap?</vt:lpstr>
      <vt:lpstr>Why a Carbon price?</vt:lpstr>
      <vt:lpstr>When government puts a price on pollution</vt:lpstr>
      <vt:lpstr>2. How Carbon price works</vt:lpstr>
      <vt:lpstr>Prices influence behaviour</vt:lpstr>
      <vt:lpstr>Key Design questions</vt:lpstr>
      <vt:lpstr>We used to think…</vt:lpstr>
      <vt:lpstr>Ontario Cap and Trade was working</vt:lpstr>
      <vt:lpstr>Raised billions for low-carbon initiatives</vt:lpstr>
      <vt:lpstr>How has it worked?</vt:lpstr>
      <vt:lpstr>Carbon pricing in thriving economies</vt:lpstr>
      <vt:lpstr>But now: a wrenching halt</vt:lpstr>
      <vt:lpstr>Which triggered the Federal Carbon PRice</vt:lpstr>
      <vt:lpstr>Greenhouse Gas Pollution Pricing Act</vt:lpstr>
      <vt:lpstr>Not a “Tax”: No revenue to government</vt:lpstr>
      <vt:lpstr>WHO PAYS? Who Wins? </vt:lpstr>
      <vt:lpstr>Paying more for LESS</vt:lpstr>
      <vt:lpstr>Why does it work if I get it back?</vt:lpstr>
      <vt:lpstr>Misleading the public</vt:lpstr>
      <vt:lpstr>Output Based Pricing System For large polluters</vt:lpstr>
      <vt:lpstr>PowerPoint Presentation</vt:lpstr>
      <vt:lpstr>Where will the money go?</vt:lpstr>
      <vt:lpstr>3. Carbon pricing isn’t enough</vt:lpstr>
      <vt:lpstr>Price is too low</vt:lpstr>
      <vt:lpstr>gaps in the Price</vt:lpstr>
      <vt:lpstr>Pricing is Only part of Pan Canadian Framework</vt:lpstr>
      <vt:lpstr>PowerPoint Presentation</vt:lpstr>
      <vt:lpstr>carbon pricing v. regulations</vt:lpstr>
      <vt:lpstr>carbon pricing v. regulations</vt:lpstr>
      <vt:lpstr>Plus 2 more PCF pillars</vt:lpstr>
      <vt:lpstr>PowerPoint Presentation</vt:lpstr>
      <vt:lpstr>PowerPoint Presentation</vt:lpstr>
      <vt:lpstr>Canada’s  Current Paris Commitment ≠  2° or 1.5° future </vt:lpstr>
      <vt:lpstr>If we want a 1.5° world</vt:lpstr>
      <vt:lpstr>If we want a 2° world</vt:lpstr>
      <vt:lpstr>Is it too late?</vt:lpstr>
      <vt:lpstr>What can I do?</vt:lpstr>
      <vt:lpstr>Speak up how?</vt:lpstr>
      <vt:lpstr>PowerPoint Presentation</vt:lpstr>
      <vt:lpstr>3 to speak up ABOUT: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Action in Ontario</dc:title>
  <dc:creator>Colleen McCauley</dc:creator>
  <cp:lastModifiedBy>Microsoft Office User</cp:lastModifiedBy>
  <cp:revision>1049</cp:revision>
  <cp:lastPrinted>2019-01-04T21:39:54Z</cp:lastPrinted>
  <dcterms:created xsi:type="dcterms:W3CDTF">2018-09-07T18:01:27Z</dcterms:created>
  <dcterms:modified xsi:type="dcterms:W3CDTF">2019-09-18T18:58:59Z</dcterms:modified>
</cp:coreProperties>
</file>