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63" r:id="rId1"/>
    <p:sldMasterId id="2147484047" r:id="rId2"/>
    <p:sldMasterId id="2147484799" r:id="rId3"/>
    <p:sldMasterId id="2147484813" r:id="rId4"/>
    <p:sldMasterId id="2147484827" r:id="rId5"/>
    <p:sldMasterId id="2147484841" r:id="rId6"/>
  </p:sldMasterIdLst>
  <p:notesMasterIdLst>
    <p:notesMasterId r:id="rId13"/>
  </p:notesMasterIdLst>
  <p:handoutMasterIdLst>
    <p:handoutMasterId r:id="rId14"/>
  </p:handoutMasterIdLst>
  <p:sldIdLst>
    <p:sldId id="643" r:id="rId7"/>
    <p:sldId id="672" r:id="rId8"/>
    <p:sldId id="671" r:id="rId9"/>
    <p:sldId id="641" r:id="rId10"/>
    <p:sldId id="624" r:id="rId11"/>
    <p:sldId id="673" r:id="rId12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E Inspira Pitch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E Inspira Pitch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E Inspira Pitch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E Inspira Pitch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GE Inspira Pitch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GE Inspira Pitch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GE Inspira Pitch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GE Inspira Pitch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9D17B45-3F68-4604-B123-8ACB2B5ECD21}">
          <p14:sldIdLst>
            <p14:sldId id="643"/>
            <p14:sldId id="672"/>
            <p14:sldId id="671"/>
            <p14:sldId id="641"/>
            <p14:sldId id="624"/>
            <p14:sldId id="6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B6B6B"/>
    <a:srgbClr val="7A7A7A"/>
    <a:srgbClr val="3C8E63"/>
    <a:srgbClr val="F8F88C"/>
    <a:srgbClr val="FF6699"/>
    <a:srgbClr val="656565"/>
    <a:srgbClr val="BC8F00"/>
    <a:srgbClr val="416F57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5225" autoAdjust="0"/>
    <p:restoredTop sz="86386" autoAdjust="0"/>
  </p:normalViewPr>
  <p:slideViewPr>
    <p:cSldViewPr snapToGrid="0">
      <p:cViewPr varScale="1">
        <p:scale>
          <a:sx n="74" d="100"/>
          <a:sy n="74" d="100"/>
        </p:scale>
        <p:origin x="126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61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1">
            <a:extLst>
              <a:ext uri="{FF2B5EF4-FFF2-40B4-BE49-F238E27FC236}">
                <a16:creationId xmlns:a16="http://schemas.microsoft.com/office/drawing/2014/main" id="{08F0D504-0922-4FDD-ADA0-FBB33AE22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8577263"/>
            <a:ext cx="15335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22">
            <a:extLst>
              <a:ext uri="{FF2B5EF4-FFF2-40B4-BE49-F238E27FC236}">
                <a16:creationId xmlns:a16="http://schemas.microsoft.com/office/drawing/2014/main" id="{9F73EB5B-C749-4E4F-832E-9E54108DF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350" y="8647113"/>
            <a:ext cx="3854450" cy="3905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>
              <a:defRPr sz="3200" b="1">
                <a:solidFill>
                  <a:schemeClr val="tx1"/>
                </a:solidFill>
                <a:latin typeface="GE Inspira Pitch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GE Inspira Pitch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GE Inspira Pitch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GE Inspira Pitch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GE Inspira Pitc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pPr algn="r">
              <a:lnSpc>
                <a:spcPts val="1050"/>
              </a:lnSpc>
              <a:defRPr/>
            </a:pPr>
            <a:fld id="{EAEF99B4-2094-47DF-B6F7-0C681613ABBA}" type="slidenum">
              <a:rPr lang="en-US" altLang="en-US" sz="900" b="0" smtClean="0">
                <a:solidFill>
                  <a:srgbClr val="1E4191"/>
                </a:solidFill>
              </a:rPr>
              <a:pPr algn="r">
                <a:lnSpc>
                  <a:spcPts val="1050"/>
                </a:lnSpc>
                <a:defRPr/>
              </a:pPr>
              <a:t>‹#›</a:t>
            </a:fld>
            <a:r>
              <a:rPr lang="en-US" altLang="en-US" sz="900" b="0">
                <a:solidFill>
                  <a:srgbClr val="1E4191"/>
                </a:solidFill>
              </a:rPr>
              <a:t> /</a:t>
            </a:r>
          </a:p>
          <a:p>
            <a:pPr algn="r">
              <a:lnSpc>
                <a:spcPts val="1050"/>
              </a:lnSpc>
              <a:defRPr/>
            </a:pPr>
            <a:r>
              <a:rPr lang="en-US" altLang="en-US" sz="900" b="0">
                <a:solidFill>
                  <a:srgbClr val="1E4191"/>
                </a:solidFill>
              </a:rPr>
              <a:t>GE  / </a:t>
            </a:r>
          </a:p>
          <a:p>
            <a:pPr algn="r">
              <a:defRPr/>
            </a:pPr>
            <a:endParaRPr lang="en-US" altLang="en-US" sz="900" b="0">
              <a:solidFill>
                <a:srgbClr val="1E419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5">
            <a:extLst>
              <a:ext uri="{FF2B5EF4-FFF2-40B4-BE49-F238E27FC236}">
                <a16:creationId xmlns:a16="http://schemas.microsoft.com/office/drawing/2014/main" id="{4DABB143-ABC8-469B-ABD9-FEBD650BC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8577263"/>
            <a:ext cx="15335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">
            <a:extLst>
              <a:ext uri="{FF2B5EF4-FFF2-40B4-BE49-F238E27FC236}">
                <a16:creationId xmlns:a16="http://schemas.microsoft.com/office/drawing/2014/main" id="{3FFE0964-A507-4F7F-BB26-37068AD970D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5188" y="220663"/>
            <a:ext cx="5514975" cy="413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52225F34-39EF-479D-9EB5-E072430854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6300" y="4471988"/>
            <a:ext cx="5492750" cy="41322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807" tIns="46404" rIns="92807" bIns="464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5" name="Text Box 14">
            <a:extLst>
              <a:ext uri="{FF2B5EF4-FFF2-40B4-BE49-F238E27FC236}">
                <a16:creationId xmlns:a16="http://schemas.microsoft.com/office/drawing/2014/main" id="{4F605BA9-FB1A-4CE3-8A09-EAB9F8E0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350" y="8647113"/>
            <a:ext cx="3854450" cy="3905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>
              <a:defRPr sz="3200" b="1">
                <a:solidFill>
                  <a:schemeClr val="tx1"/>
                </a:solidFill>
                <a:latin typeface="GE Inspira Pitch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GE Inspira Pitch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GE Inspira Pitch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GE Inspira Pitch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GE Inspira Pitc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pPr algn="r">
              <a:lnSpc>
                <a:spcPts val="1050"/>
              </a:lnSpc>
              <a:defRPr/>
            </a:pPr>
            <a:fld id="{CFEAC13B-52A0-48AB-A851-1753EB177DC1}" type="slidenum">
              <a:rPr lang="en-US" altLang="en-US" sz="900" b="0" smtClean="0">
                <a:solidFill>
                  <a:srgbClr val="1E4191"/>
                </a:solidFill>
              </a:rPr>
              <a:pPr algn="r">
                <a:lnSpc>
                  <a:spcPts val="1050"/>
                </a:lnSpc>
                <a:defRPr/>
              </a:pPr>
              <a:t>‹#›</a:t>
            </a:fld>
            <a:r>
              <a:rPr lang="en-US" altLang="en-US" sz="900" b="0">
                <a:solidFill>
                  <a:srgbClr val="1E4191"/>
                </a:solidFill>
              </a:rPr>
              <a:t> /</a:t>
            </a:r>
          </a:p>
          <a:p>
            <a:pPr algn="r">
              <a:lnSpc>
                <a:spcPts val="1050"/>
              </a:lnSpc>
              <a:defRPr/>
            </a:pPr>
            <a:r>
              <a:rPr lang="en-US" altLang="en-US" sz="900" b="0">
                <a:solidFill>
                  <a:srgbClr val="1E4191"/>
                </a:solidFill>
              </a:rPr>
              <a:t>GE  / </a:t>
            </a:r>
          </a:p>
          <a:p>
            <a:pPr algn="r">
              <a:defRPr/>
            </a:pPr>
            <a:endParaRPr lang="en-US" altLang="en-US" sz="900" b="0">
              <a:solidFill>
                <a:srgbClr val="1E419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0534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id="{773C6236-1FCF-4A40-B695-5C066D4467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id="{E971BE0F-696A-4EBE-BF87-CB5D60D28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EE866-D79F-407C-9C9E-8CA19D83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ECA0-94E2-433F-A6E0-281385190686}" type="datetimeFigureOut">
              <a:rPr lang="en-CA"/>
              <a:pPr>
                <a:defRPr/>
              </a:pPr>
              <a:t>2020-06-29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1FB6F-06BE-4996-AA42-CB72015F7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979D7-B30B-444D-BDE1-9E5A985B6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1D33B-1F34-47DD-93CF-ACC65123031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8897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ECA33-9F0F-42FE-AAD0-E2462C267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CCC0-17C0-492E-B6A6-122325C54E84}" type="datetimeFigureOut">
              <a:rPr lang="en-CA"/>
              <a:pPr>
                <a:defRPr/>
              </a:pPr>
              <a:t>2020-06-29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7A26-D0F5-48BC-88A1-4A64298F3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9A897-B45C-4E2F-AFD7-0A0E6F01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F52E0-B2CD-49E8-9654-165C2DA9455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2151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579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90E9E-19FB-4E65-959B-42BB85B5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46AE-098F-4A7A-BED5-D66CE5017554}" type="datetimeFigureOut">
              <a:rPr lang="en-CA"/>
              <a:pPr>
                <a:defRPr/>
              </a:pPr>
              <a:t>2020-06-29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21834-E47F-4E54-B1DD-764D58099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371C0-28A1-4100-B08E-9B0CDFE9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9E5F-9C2D-4377-A076-FFE06F4F1FE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19913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>
            <a:extLst>
              <a:ext uri="{FF2B5EF4-FFF2-40B4-BE49-F238E27FC236}">
                <a16:creationId xmlns:a16="http://schemas.microsoft.com/office/drawing/2014/main" id="{2EA16A5D-2F17-40EF-AFD2-C995AECAB86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C81F7468-BF9B-4F7A-84BC-CDD102D441A4}"/>
                </a:ext>
              </a:extLst>
            </p:cNvPr>
            <p:cNvCxnSpPr/>
            <p:nvPr/>
          </p:nvCxnSpPr>
          <p:spPr>
            <a:xfrm>
              <a:off x="9370484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0EDE348-01E2-4BDF-9BF0-546A675B8885}"/>
                </a:ext>
              </a:extLst>
            </p:cNvPr>
            <p:cNvCxnSpPr/>
            <p:nvPr/>
          </p:nvCxnSpPr>
          <p:spPr>
            <a:xfrm flipH="1">
              <a:off x="7425267" y="3681168"/>
              <a:ext cx="476461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731194A5-FB43-4AC3-A682-2F1D0BDBCF58}"/>
                </a:ext>
              </a:extLst>
            </p:cNvPr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7A54132E-1B32-492D-A0E2-9768AE6D0143}"/>
                </a:ext>
              </a:extLst>
            </p:cNvPr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0376A94E-9CA7-48A4-8A68-2D54ACB08390}"/>
                </a:ext>
              </a:extLst>
            </p:cNvPr>
            <p:cNvSpPr/>
            <p:nvPr/>
          </p:nvSpPr>
          <p:spPr>
            <a:xfrm>
              <a:off x="8932333" y="3047706"/>
              <a:ext cx="325966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A369E85F-E178-4BFC-AF90-7496EF61FCF0}"/>
                </a:ext>
              </a:extLst>
            </p:cNvPr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0FAA406C-86E3-4D2B-A541-17620D850A7F}"/>
                </a:ext>
              </a:extLst>
            </p:cNvPr>
            <p:cNvSpPr/>
            <p:nvPr/>
          </p:nvSpPr>
          <p:spPr>
            <a:xfrm>
              <a:off x="10898717" y="-8467"/>
              <a:ext cx="129116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D6D63F2B-34CA-4AE4-BAE5-D2521DAD48D2}"/>
                </a:ext>
              </a:extLst>
            </p:cNvPr>
            <p:cNvSpPr/>
            <p:nvPr/>
          </p:nvSpPr>
          <p:spPr>
            <a:xfrm>
              <a:off x="10938933" y="-8467"/>
              <a:ext cx="1250951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6EF3993B-1771-4FE4-9EC6-936C05DC05D5}"/>
                </a:ext>
              </a:extLst>
            </p:cNvPr>
            <p:cNvSpPr/>
            <p:nvPr/>
          </p:nvSpPr>
          <p:spPr>
            <a:xfrm>
              <a:off x="10371667" y="3589086"/>
              <a:ext cx="181821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338E8960-3541-4CAC-A4CE-32098683DA03}"/>
                </a:ext>
              </a:extLst>
            </p:cNvPr>
            <p:cNvSpPr/>
            <p:nvPr/>
          </p:nvSpPr>
          <p:spPr>
            <a:xfrm>
              <a:off x="0" y="4012981"/>
              <a:ext cx="44873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72297245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>
            <a:extLst>
              <a:ext uri="{FF2B5EF4-FFF2-40B4-BE49-F238E27FC236}">
                <a16:creationId xmlns:a16="http://schemas.microsoft.com/office/drawing/2014/main" id="{B0AB619A-6B00-4467-A9B0-D8DDA6AF50D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E431FF6-67EF-4843-90F9-D15CFC2D2016}"/>
                </a:ext>
              </a:extLst>
            </p:cNvPr>
            <p:cNvCxnSpPr/>
            <p:nvPr/>
          </p:nvCxnSpPr>
          <p:spPr>
            <a:xfrm>
              <a:off x="9370484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8D4BDCF-C892-4E54-AA0C-8C4223599878}"/>
                </a:ext>
              </a:extLst>
            </p:cNvPr>
            <p:cNvCxnSpPr/>
            <p:nvPr/>
          </p:nvCxnSpPr>
          <p:spPr>
            <a:xfrm flipH="1">
              <a:off x="7425267" y="3681168"/>
              <a:ext cx="476461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5747C402-4C33-43F4-8AB5-AB84DDAF8E45}"/>
                </a:ext>
              </a:extLst>
            </p:cNvPr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E0A0FC7A-5CC6-457C-A257-90ABF1C33DB5}"/>
                </a:ext>
              </a:extLst>
            </p:cNvPr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B783E298-8955-4650-B964-6931E8FA8F5F}"/>
                </a:ext>
              </a:extLst>
            </p:cNvPr>
            <p:cNvSpPr/>
            <p:nvPr/>
          </p:nvSpPr>
          <p:spPr>
            <a:xfrm>
              <a:off x="8932333" y="3047706"/>
              <a:ext cx="325966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40231D57-6A73-4C75-BAC6-1473C5A48980}"/>
                </a:ext>
              </a:extLst>
            </p:cNvPr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54603D12-5235-4055-B41C-57F7EB84EC36}"/>
                </a:ext>
              </a:extLst>
            </p:cNvPr>
            <p:cNvSpPr/>
            <p:nvPr/>
          </p:nvSpPr>
          <p:spPr>
            <a:xfrm>
              <a:off x="10898717" y="-8467"/>
              <a:ext cx="129116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A4181054-EF79-4854-BE9A-8EFEE2802CC2}"/>
                </a:ext>
              </a:extLst>
            </p:cNvPr>
            <p:cNvSpPr/>
            <p:nvPr/>
          </p:nvSpPr>
          <p:spPr>
            <a:xfrm>
              <a:off x="10938933" y="-8467"/>
              <a:ext cx="1250951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495B091A-A752-4B63-81CA-F3C2EF3BB32A}"/>
                </a:ext>
              </a:extLst>
            </p:cNvPr>
            <p:cNvSpPr/>
            <p:nvPr/>
          </p:nvSpPr>
          <p:spPr>
            <a:xfrm>
              <a:off x="10371667" y="3589086"/>
              <a:ext cx="181821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FE44FD03-CFFB-42EB-B3E3-7B4A7F838FC9}"/>
                </a:ext>
              </a:extLst>
            </p:cNvPr>
            <p:cNvSpPr/>
            <p:nvPr/>
          </p:nvSpPr>
          <p:spPr>
            <a:xfrm>
              <a:off x="0" y="4012981"/>
              <a:ext cx="44873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19735955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5F776C-5433-4CFC-A721-0A000F7839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370C57-FC27-4058-AD71-485FFCFC7C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88427-0F55-48E0-BC2B-D2B85587B1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968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A082A22-91E8-493D-8ACB-EA0392789A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A9BFD5-D78A-4E2E-AA0F-6DA66C1A08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C1EF-5ED4-4526-9DD8-AA8898022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925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1A1045F-7F9B-479C-AD38-8BDC29CD30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668C32-1C70-43E6-AF07-FCFBBAFCBE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7C7DB-7DBB-4AA3-A547-AC1955A32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917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6D3A2D-06A9-47DC-8AE3-D5DA458C05A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57355F-7E60-41E2-B059-19F7B76C41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E9595-9849-4E34-94E8-DB9648A93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003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9CE654-4B50-483B-9222-543D08A2664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E911C4D-9775-4E11-AFD5-B7E9E77431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EB2D2-2529-4C9F-B7F2-1D3919EAC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614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C6DD2B-CC3C-42E9-B199-042F4558D4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31A6E34-CDF0-42D1-AAC1-CCC0646231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F4195-0E9E-4CA6-B03A-F803623CD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80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73FBA-2186-46E0-9158-D7BAFE07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54F62-01C2-48DD-8AA0-EF1377AA99B0}" type="datetimeFigureOut">
              <a:rPr lang="en-CA"/>
              <a:pPr>
                <a:defRPr/>
              </a:pPr>
              <a:t>2020-06-29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4687C-C156-49F8-9A45-31690DA4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03F1B-8C3A-4ACE-909F-4CAD453B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F7762-D123-4750-A4A8-48A05763671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77576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28C3DE7-B0BC-4DF3-B780-338A35D904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5B8D6E9-9FDD-4E68-A4EB-9ADF2D48B4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7DA1D-A39B-49C0-AD64-706607EB91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514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555FC6-6592-4062-90B2-907B1229ED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B2C5CF-4DB1-44A9-A014-ADFEE3CA29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2250D-A497-419D-9373-6BB8590F13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430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5732C7-8875-48F0-82FD-42397E6EFD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A131F1-F673-4827-A33B-7042BC50BC1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3B49-923D-4093-B9F4-A8472DAA7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9541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2FA859-700B-467D-B32E-A0C39728F80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A63CF9-035F-4CE5-9F42-4A5750ADCA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39E56-3064-4213-9016-C57A3C932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206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39D199-39BB-4320-B09D-5927B72E891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21F1D6-B095-4713-A889-B3AA8FF101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C9836-B068-4E77-B037-2EAC59A273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460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fr-CA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1EBE4D8-031A-4872-9218-A6C85E8CEA8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709C28-ABC9-467E-BF04-50C6C18B9A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4A739-1226-44B3-BE22-DF7CD68ABB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9021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98B586E-DE94-4ABA-BB74-2AF3857C7B2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A5EFCBA-D4EE-40FC-B860-765FC28471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9AC5E-9B99-4C7F-9C77-945EA3B5EA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7684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A8E106E-F591-4B22-B441-73CC0F3D12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1270A3-6E5E-4CAE-AB4B-2D04C5F6BB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D5973-23EA-47A1-A701-15706507F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908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649AE6-B2C6-477E-8B3C-D6EFCBF959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ABCD43-3098-459C-A18E-EF3CCE2454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B5511-559F-4D19-AA76-88F29D16C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8908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1AEBA86-4F2B-40AA-BF25-AC335A41EB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85EDD5-BBC7-46D7-AE0E-E4096004DD9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93666-B34F-4334-8247-2662FFC50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95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710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F9505-1DCD-404B-B8B7-F251DBDE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42597-983D-4B75-A469-8AC7944F78E9}" type="datetimeFigureOut">
              <a:rPr lang="en-CA"/>
              <a:pPr>
                <a:defRPr/>
              </a:pPr>
              <a:t>2020-06-29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2569F-BFB1-4E14-8DD0-F071D90A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94897-49C8-4392-AF69-152690B72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EA2BD-8722-45EB-9F6B-FA41F544AA7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479225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63576A-E3C5-4CF9-93DD-B18AAD450F1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D180D-B5D0-44C6-B47E-60A985AA1D5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8AECA-DD42-408F-887B-3786A71BB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4420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B9B70BF-CE74-4F8F-8816-941B68DD789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284D66A-B99B-4DBB-866D-4501BD5468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C15AB-36D5-43C6-8EF2-799EE794A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068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EE7BAB4-7FAE-4E1F-B89D-D52EEAF964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FB7D08F-9F47-4622-8405-353A31583A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162A1-2720-4FAA-A45B-72B3AF309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9212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EB1830B-4901-48D7-8BA5-25F7A0552A4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B60C912-A98B-447B-A317-C4C08AEA95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E3357-AC06-436E-A8D5-4D87E16923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768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E91441-0CAA-42B0-A2E6-C0241B98DE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C45024-2186-49A2-8B10-B5DB63BE135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AE95A-6A9C-4CDF-8D84-8F615035E9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8508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C896CD-7E3D-41A5-8418-386E894170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31EB17-F0F4-4536-BD25-323FC34B522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DE1D1-B3F9-4AF2-8E2B-8246B5F85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6066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A10EE11-4E25-4D61-9A09-F45FC83561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C9D04-0099-45DA-83F7-F9E940CFA0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8FC45-295A-48C6-B8B3-7BBDE2F96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6397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6C7904-FD6D-48CC-B05C-424AA399AE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91456C-55D9-4628-B866-F95B5F4C2A0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64739-CF5E-4E14-86CC-C3CA7D42F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5061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fr-CA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C3FD25-27B4-46BF-99A6-BCE8434909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53D89C-E568-4319-ACE1-1AD50986EA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52CD3-383F-4174-8E43-4929CA02B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7726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B3F83F7-C631-4307-A06D-6B1454981EE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704BBFA-465C-4D69-8975-BA80F21C2E6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1DD20-DBF0-4CFB-BAA0-3AB3B5260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2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5765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405765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15D2EB-7B1F-4BAD-8AF0-D6C8842A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E63F-9174-47BD-B79E-2B82E8D1DE8F}" type="datetimeFigureOut">
              <a:rPr lang="en-CA"/>
              <a:pPr>
                <a:defRPr/>
              </a:pPr>
              <a:t>2020-06-29</a:t>
            </a:fld>
            <a:endParaRPr lang="en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6A4855-BEDB-4C50-97B9-D05E9DBD6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352836-6C6D-4E6D-8C7D-1CE29549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27C8B-FECD-43BE-84AE-C1A68703CEE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684230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93C150-B09C-4990-86A2-20500DC5E3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9DF244-C939-452A-B039-310B9B3125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592D4-0D11-480A-B9DC-28AC351D30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5918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399A0F-BF6A-49A2-8B9E-B90CF9F55D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6F5EF2-3C29-4EB2-BEA2-02099EF7D76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817D1-1626-4A1E-9256-BA2C0470F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266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658616-C52F-444C-AC7E-EA8B01E7CF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FEB7D7-0085-46DC-8A26-8F20DF9BB9C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60441-C009-4F4C-B772-BB7ECBE62B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3575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3FFA11-7E0D-444B-8F3F-4E2F950480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9A9249-4E9B-4202-BEDE-95D314499B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0E37F-8463-4BA6-B2BF-37B8A2A1A2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93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59BBF7D-3F76-45DF-B3D3-D7A45ACC95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0776353-9D52-43AC-8FED-BD630DF253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BC4BA-A6F5-4590-B57D-0FF48008D2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690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219FA78-810C-4D34-832D-C5BE7C3335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F30252B-9246-4211-86AD-DF72EB1196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E249-C690-4F9D-B747-18556D5CD0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494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1DD1B83-DCD6-4838-9557-E708AE4D67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26BA2C6-A3CF-4AAE-9BF2-BE4324D8D2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FDF1C-81F1-43BB-AE35-C25CA487E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9088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03680A-5578-4C12-BF13-2BDA3FDAD9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524362-6082-455D-935F-6A22D29445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9EDE3-6535-4569-A4E4-2E9A245223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9678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091310-7C6F-4371-83E0-403A57257A7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82B951-0C66-4D3A-886E-EEB36FF87E7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832CA-48E1-4970-9151-808B1E9B5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2833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F0D4DB-CDA6-4F19-A3E6-B94E62A655C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A4FDFB-303C-4269-87E9-A386BF3759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B2D87-89E7-4A42-8C08-26626ABE25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74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9791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39791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628" y="1535113"/>
            <a:ext cx="404217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628" y="2174875"/>
            <a:ext cx="4042172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5A80AF-2358-4DCB-9846-B936140FF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9AD7-0CF8-4487-949C-1FC3C9FBB24E}" type="datetimeFigureOut">
              <a:rPr lang="en-CA"/>
              <a:pPr>
                <a:defRPr/>
              </a:pPr>
              <a:t>2020-06-29</a:t>
            </a:fld>
            <a:endParaRPr lang="en-C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77C757-B427-4C6A-8FC8-A14C83FB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94A639-7B8A-4F9A-8A71-9E970D2A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0AF88-2C13-428E-8495-CE8734AC23F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726298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EC69AA-D1B2-457E-A2D8-E0D2E54557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23B7EAA-9DBD-4109-9B7C-DA8A49DD1E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6DC2-B57C-48B8-B6CF-6F4AAC1933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8916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fr-CA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95439B-8194-4660-AF95-33357A8895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C2C610-6A81-4C94-99CB-7204C68DDF8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FBD35-0C7E-42D7-AA4E-62E4BA36D8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9942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1D4B16-04B1-413A-AD08-7D09A61C23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2BACC6A-E9C0-4658-A5FC-9FE6967710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B27C2-53D4-4398-A5E7-EC0C9A102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6623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990089-B73B-4EAE-9081-091A3129B2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E1CEFE-6D12-4630-948E-A4314D0FE4E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06035-FDA6-4C2D-BECF-BE239F749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4678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5237A6-E297-45B6-A7D1-185E6CFBA7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591192-4335-4FB9-A834-F7D76C2D96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09144-0615-4B59-AC9F-DD784DB2A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0572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4FBD35-E983-4DDE-97D9-2D982FF162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381932-1D0B-4339-80EA-DF4CCBE38F0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1C196-99C0-4118-A29F-18B569B917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306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D4E9BE-B622-45F7-8B4D-A12F60252D1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17561F-56CD-4D63-AE8C-C8B9115381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55945-E87A-4349-A9CA-1FBD47BE2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9048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0D75720-662F-4E9C-8881-57EB0C66DF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032D1FC-C4BA-4056-8BB9-6C37D62A759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F33F5-BFEA-4BB0-8BF1-0521C75E86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401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0715B0-721A-4593-A74B-E3C097D0BC1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016282-9C5A-460F-8DA7-E9845FA3CB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AA99C-C637-4FE1-9444-15FD8CE22D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0386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9EC0E6F-E2DE-41DF-89B7-26498CA8743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90F1EB8-CEFD-491B-8EC1-2F8342A20F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3E63C-D022-41E4-9119-14ECB8CA7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95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8EC9D5F-98D9-42C2-9116-F1EF41426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AAEE-B586-45A7-A062-EA406865DA52}" type="datetimeFigureOut">
              <a:rPr lang="en-CA"/>
              <a:pPr>
                <a:defRPr/>
              </a:pPr>
              <a:t>2020-06-29</a:t>
            </a:fld>
            <a:endParaRPr lang="en-C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89BEE33-8400-404F-9945-812DC076D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A69C348-F17D-48BF-B58F-644DED74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49873-8765-4917-A552-74D11C64BC7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668247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526BDF-AFD2-4FF1-93C3-408C65386A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77A8D0-8F4A-47A8-98DE-EF37C16508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B410A-8904-40FF-A6EA-70AAFD81C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0561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6CAFE3-03DE-402D-BFD8-A3C7A10E2C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B004AE-F96B-4955-AECA-F2D2280F1D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7F6D0-8F9B-4E3A-B935-446CB43D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9378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0CDD18-0C86-48F0-B8A9-3751D595B5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6CB12C-0E41-4856-9060-29C690B3292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717FB-6A28-4FD6-9648-E82CDC544A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7201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09F18C-BA2C-455F-A74F-86A8E289BB4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45E25CD-371A-45C3-895C-A8AF5554A76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BB196-323F-4983-B888-814D2640B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77054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fr-CA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5D69C2-44C8-4E5B-8191-631E792AB0C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2297764-267C-47A9-B166-E959EC3391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C3EAC-99A2-479D-8226-04034DA6D1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2723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494A85-3738-49CB-A9F0-7A48F53B35D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5E5174-F00C-455F-A491-BF153ACC2D3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B839A-AAEE-453C-A709-D11F0C0911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9256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520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9273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33707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16947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E3E661A-0453-4D4F-8C27-7F09B1F28B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3EA2E49-0C9B-4F81-9DC0-C00C2DFC224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A7496-0B74-465B-A9B8-B67E4E908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7024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34AFF0-8532-40FE-9CF8-84BE26E091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AD2708-2141-41CD-9E72-26704E80BD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D43D3-82F4-49CC-9B77-0D4A1177E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54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EFEDA2F-17C5-4084-9645-2DB80121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165BB-EE2A-45F6-ACE2-9BAC354A5E97}" type="datetimeFigureOut">
              <a:rPr lang="en-CA"/>
              <a:pPr>
                <a:defRPr/>
              </a:pPr>
              <a:t>2020-06-29</a:t>
            </a:fld>
            <a:endParaRPr lang="en-C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9A64C8-D67B-436C-BBAE-BDFFD95C7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DA8F5A4-1CB2-465E-ACA3-546FB088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C2600-BE6E-4F37-878F-0918EEC4785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9303004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233B6D8-9DCF-426B-B3B2-80AF6800AC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D11E35-76C4-434C-8DD7-C09F176AB1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7F297-32C9-4F49-AFE6-A246F7A685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3167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7F049F2-BF88-493E-BFDE-18BE9056A6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2E5936-F606-4836-A8F4-EB56DCDCD6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AB066-351B-4F7B-BD00-53E4A229BE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27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448" y="273051"/>
            <a:ext cx="511135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710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DBEF61-BAAB-4FAC-BFE2-7146699D0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B0703-30E1-4C30-BC64-B2311735365A}" type="datetimeFigureOut">
              <a:rPr lang="en-CA"/>
              <a:pPr>
                <a:defRPr/>
              </a:pPr>
              <a:t>2020-06-29</a:t>
            </a:fld>
            <a:endParaRPr lang="en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39A3CD-643C-4CD0-BCD0-50196ED9D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6A3A9B-EB2C-4A18-A240-A8F59297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E5549-EEF4-4FDC-9FA6-91EB4F77E73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6674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40759F-4640-454C-9552-4760D0CCA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286C8-4088-4A28-8632-25D84340A90E}" type="datetimeFigureOut">
              <a:rPr lang="en-CA"/>
              <a:pPr>
                <a:defRPr/>
              </a:pPr>
              <a:t>2020-06-29</a:t>
            </a:fld>
            <a:endParaRPr lang="en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C9CC96-277E-43F2-BF8B-FF36374DB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E3CF12-CCB0-4256-AB3B-F01A0130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B644A-319A-4E67-B611-50A62832C2E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5284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8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000">
            <a:alpha val="7490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0BDA2E5-BCF8-4EC8-9513-F7746CAE869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E5A6B6A-6845-44E7-B5D7-91A248A2A1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21F02-5B24-4722-BE24-5F42222EA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62E072-337B-4D7F-86B8-A342C22B11C7}" type="datetimeFigureOut">
              <a:rPr lang="en-CA"/>
              <a:pPr>
                <a:defRPr/>
              </a:pPr>
              <a:t>2020-06-29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66D08-F464-4868-8634-E2116A7DC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01E10-152E-4C4C-BD84-F9D04ACA0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99ABC8F-87EE-4334-9744-7AE900A1C0A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3" r:id="rId1"/>
    <p:sldLayoutId id="2147484774" r:id="rId2"/>
    <p:sldLayoutId id="2147484775" r:id="rId3"/>
    <p:sldLayoutId id="2147484776" r:id="rId4"/>
    <p:sldLayoutId id="2147484777" r:id="rId5"/>
    <p:sldLayoutId id="2147484778" r:id="rId6"/>
    <p:sldLayoutId id="2147484779" r:id="rId7"/>
    <p:sldLayoutId id="2147484780" r:id="rId8"/>
    <p:sldLayoutId id="2147484781" r:id="rId9"/>
    <p:sldLayoutId id="2147484782" r:id="rId10"/>
    <p:sldLayoutId id="2147484783" r:id="rId11"/>
    <p:sldLayoutId id="2147484784" r:id="rId12"/>
    <p:sldLayoutId id="21474847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000">
            <a:alpha val="7490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86" r:id="rId1"/>
    <p:sldLayoutId id="2147484787" r:id="rId2"/>
    <p:sldLayoutId id="2147484788" r:id="rId3"/>
    <p:sldLayoutId id="2147484789" r:id="rId4"/>
    <p:sldLayoutId id="2147484790" r:id="rId5"/>
    <p:sldLayoutId id="2147484791" r:id="rId6"/>
    <p:sldLayoutId id="2147484792" r:id="rId7"/>
    <p:sldLayoutId id="2147484793" r:id="rId8"/>
    <p:sldLayoutId id="2147484794" r:id="rId9"/>
    <p:sldLayoutId id="2147484795" r:id="rId10"/>
    <p:sldLayoutId id="2147484796" r:id="rId11"/>
    <p:sldLayoutId id="2147484797" r:id="rId12"/>
    <p:sldLayoutId id="2147484798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000">
            <a:alpha val="7490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9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0" r:id="rId1"/>
    <p:sldLayoutId id="2147484801" r:id="rId2"/>
    <p:sldLayoutId id="2147484802" r:id="rId3"/>
    <p:sldLayoutId id="2147484803" r:id="rId4"/>
    <p:sldLayoutId id="2147484804" r:id="rId5"/>
    <p:sldLayoutId id="2147484805" r:id="rId6"/>
    <p:sldLayoutId id="2147484806" r:id="rId7"/>
    <p:sldLayoutId id="2147484807" r:id="rId8"/>
    <p:sldLayoutId id="2147484808" r:id="rId9"/>
    <p:sldLayoutId id="2147484809" r:id="rId10"/>
    <p:sldLayoutId id="2147484810" r:id="rId11"/>
    <p:sldLayoutId id="2147484811" r:id="rId12"/>
    <p:sldLayoutId id="2147484812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2D050">
            <a:alpha val="8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67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4" r:id="rId1"/>
    <p:sldLayoutId id="2147484815" r:id="rId2"/>
    <p:sldLayoutId id="2147484816" r:id="rId3"/>
    <p:sldLayoutId id="2147484817" r:id="rId4"/>
    <p:sldLayoutId id="2147484818" r:id="rId5"/>
    <p:sldLayoutId id="2147484819" r:id="rId6"/>
    <p:sldLayoutId id="2147484820" r:id="rId7"/>
    <p:sldLayoutId id="2147484821" r:id="rId8"/>
    <p:sldLayoutId id="2147484822" r:id="rId9"/>
    <p:sldLayoutId id="2147484823" r:id="rId10"/>
    <p:sldLayoutId id="2147484824" r:id="rId11"/>
    <p:sldLayoutId id="2147484825" r:id="rId12"/>
    <p:sldLayoutId id="2147484826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2D050">
            <a:alpha val="8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39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8" r:id="rId1"/>
    <p:sldLayoutId id="2147484829" r:id="rId2"/>
    <p:sldLayoutId id="2147484830" r:id="rId3"/>
    <p:sldLayoutId id="2147484831" r:id="rId4"/>
    <p:sldLayoutId id="2147484832" r:id="rId5"/>
    <p:sldLayoutId id="2147484833" r:id="rId6"/>
    <p:sldLayoutId id="2147484834" r:id="rId7"/>
    <p:sldLayoutId id="2147484835" r:id="rId8"/>
    <p:sldLayoutId id="2147484836" r:id="rId9"/>
    <p:sldLayoutId id="2147484837" r:id="rId10"/>
    <p:sldLayoutId id="2147484838" r:id="rId11"/>
    <p:sldLayoutId id="2147484839" r:id="rId12"/>
    <p:sldLayoutId id="214748484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DB7E9E-542E-425D-84AE-A5D7121AF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AAFBE7-E426-4CEE-9CB5-D4E50A80E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AutoShape 8">
            <a:extLst>
              <a:ext uri="{FF2B5EF4-FFF2-40B4-BE49-F238E27FC236}">
                <a16:creationId xmlns:a16="http://schemas.microsoft.com/office/drawing/2014/main" id="{2A00547F-04A8-415A-BB2E-0C502A0F68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00" y="76200"/>
            <a:ext cx="8966200" cy="6527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9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11426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2" r:id="rId1"/>
    <p:sldLayoutId id="2147484843" r:id="rId2"/>
    <p:sldLayoutId id="2147484844" r:id="rId3"/>
    <p:sldLayoutId id="2147484845" r:id="rId4"/>
    <p:sldLayoutId id="2147484846" r:id="rId5"/>
    <p:sldLayoutId id="2147484847" r:id="rId6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itle 1">
            <a:extLst>
              <a:ext uri="{FF2B5EF4-FFF2-40B4-BE49-F238E27FC236}">
                <a16:creationId xmlns:a16="http://schemas.microsoft.com/office/drawing/2014/main" id="{7A5B0F85-CD3F-4471-963C-22F5B0222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86" y="145473"/>
            <a:ext cx="84963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GE Inspira Pitch" pitchFamily="34" charset="0"/>
              </a:defRPr>
            </a:lvl1pPr>
            <a:lvl2pPr marL="557213" indent="-214313">
              <a:defRPr sz="3200" b="1">
                <a:solidFill>
                  <a:schemeClr val="tx1"/>
                </a:solidFill>
                <a:latin typeface="GE Inspira Pitch" pitchFamily="34" charset="0"/>
              </a:defRPr>
            </a:lvl2pPr>
            <a:lvl3pPr marL="857250" indent="-171450">
              <a:defRPr sz="3200" b="1">
                <a:solidFill>
                  <a:schemeClr val="tx1"/>
                </a:solidFill>
                <a:latin typeface="GE Inspira Pitch" pitchFamily="34" charset="0"/>
              </a:defRPr>
            </a:lvl3pPr>
            <a:lvl4pPr marL="1200150" indent="-171450">
              <a:defRPr sz="3200" b="1">
                <a:solidFill>
                  <a:schemeClr val="tx1"/>
                </a:solidFill>
                <a:latin typeface="GE Inspira Pitch" pitchFamily="34" charset="0"/>
              </a:defRPr>
            </a:lvl4pPr>
            <a:lvl5pPr marL="1543050" indent="-171450">
              <a:defRPr sz="3200" b="1">
                <a:solidFill>
                  <a:schemeClr val="tx1"/>
                </a:solidFill>
                <a:latin typeface="GE Inspira Pitch" pitchFamily="34" charset="0"/>
              </a:defRPr>
            </a:lvl5pPr>
            <a:lvl6pPr marL="2000250" indent="-1714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6pPr>
            <a:lvl7pPr marL="2457450" indent="-1714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7pPr>
            <a:lvl8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8pPr>
            <a:lvl9pPr marL="3371850" indent="-1714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EVs: </a:t>
            </a:r>
          </a:p>
          <a:p>
            <a:pPr marL="857250" marR="0" lvl="0" indent="-8572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altLang="en-US" sz="7200" b="0" dirty="0">
                <a:solidFill>
                  <a:srgbClr val="FF0000"/>
                </a:solidFill>
                <a:latin typeface="Century Gothic" panose="020B0502020202020204" pitchFamily="34" charset="0"/>
              </a:rPr>
              <a:t>The Grid</a:t>
            </a:r>
          </a:p>
          <a:p>
            <a:pPr marL="857250" marR="0" lvl="0" indent="-8572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Life Cycle GHGs</a:t>
            </a:r>
          </a:p>
        </p:txBody>
      </p:sp>
    </p:spTree>
    <p:extLst>
      <p:ext uri="{BB962C8B-B14F-4D97-AF65-F5344CB8AC3E}">
        <p14:creationId xmlns:p14="http://schemas.microsoft.com/office/powerpoint/2010/main" val="359909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F5CC3-3C29-43E7-A8CA-3D65458AF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E81D4-F594-4960-817E-6D42FB25F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3C547F-E9F0-4523-86F0-0D3CF7589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628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41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>
            <a:extLst>
              <a:ext uri="{FF2B5EF4-FFF2-40B4-BE49-F238E27FC236}">
                <a16:creationId xmlns:a16="http://schemas.microsoft.com/office/drawing/2014/main" id="{07F58E6E-F873-4F02-AD46-155F7CBED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106499" name="Content Placeholder 2">
            <a:extLst>
              <a:ext uri="{FF2B5EF4-FFF2-40B4-BE49-F238E27FC236}">
                <a16:creationId xmlns:a16="http://schemas.microsoft.com/office/drawing/2014/main" id="{AAA7C869-2C06-4693-8939-918E50FADF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graphicFrame>
        <p:nvGraphicFramePr>
          <p:cNvPr id="83972" name="Chart 3">
            <a:extLst>
              <a:ext uri="{FF2B5EF4-FFF2-40B4-BE49-F238E27FC236}">
                <a16:creationId xmlns:a16="http://schemas.microsoft.com/office/drawing/2014/main" id="{47351BDD-28AD-4A22-AFC2-7E96004AE2D6}"/>
              </a:ext>
            </a:extLst>
          </p:cNvPr>
          <p:cNvGraphicFramePr>
            <a:graphicFrameLocks/>
          </p:cNvGraphicFramePr>
          <p:nvPr/>
        </p:nvGraphicFramePr>
        <p:xfrm>
          <a:off x="309564" y="227013"/>
          <a:ext cx="7215844" cy="611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8" name="Chart" r:id="rId3" imgW="8542197" imgH="6134021" progId="Excel.Chart.8">
                  <p:embed/>
                </p:oleObj>
              </mc:Choice>
              <mc:Fallback>
                <p:oleObj name="Chart" r:id="rId3" imgW="8542197" imgH="6134021" progId="Excel.Chart.8">
                  <p:embed/>
                  <p:pic>
                    <p:nvPicPr>
                      <p:cNvPr id="83972" name="Chart 3">
                        <a:extLst>
                          <a:ext uri="{FF2B5EF4-FFF2-40B4-BE49-F238E27FC236}">
                            <a16:creationId xmlns:a16="http://schemas.microsoft.com/office/drawing/2014/main" id="{47351BDD-28AD-4A22-AFC2-7E96004AE2D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4" y="227013"/>
                        <a:ext cx="7215844" cy="611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1" name="Rectangle 1">
            <a:extLst>
              <a:ext uri="{FF2B5EF4-FFF2-40B4-BE49-F238E27FC236}">
                <a16:creationId xmlns:a16="http://schemas.microsoft.com/office/drawing/2014/main" id="{A03C70A6-5223-46A0-80F9-B0850A950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6828" y="6401825"/>
            <a:ext cx="446147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CA" altLang="en-US" dirty="0"/>
              <a:t>(Stats Can, IESO and Ontario Hydro, Lapp)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5F1C7A-F6C2-427F-9F54-4E2E6E215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859" y="4485427"/>
            <a:ext cx="1418240" cy="64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9">
            <a:extLst>
              <a:ext uri="{FF2B5EF4-FFF2-40B4-BE49-F238E27FC236}">
                <a16:creationId xmlns:a16="http://schemas.microsoft.com/office/drawing/2014/main" id="{94F6AE77-35C4-4AC6-BD67-253C1C9FA6C3}"/>
              </a:ext>
            </a:extLst>
          </p:cNvPr>
          <p:cNvCxnSpPr>
            <a:cxnSpLocks/>
          </p:cNvCxnSpPr>
          <p:nvPr/>
        </p:nvCxnSpPr>
        <p:spPr bwMode="auto">
          <a:xfrm flipV="1">
            <a:off x="2434979" y="4094217"/>
            <a:ext cx="0" cy="460211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9">
            <a:extLst>
              <a:ext uri="{FF2B5EF4-FFF2-40B4-BE49-F238E27FC236}">
                <a16:creationId xmlns:a16="http://schemas.microsoft.com/office/drawing/2014/main" id="{8C912389-F209-400B-A986-63ED89FE1DAB}"/>
              </a:ext>
            </a:extLst>
          </p:cNvPr>
          <p:cNvCxnSpPr>
            <a:cxnSpLocks/>
          </p:cNvCxnSpPr>
          <p:nvPr/>
        </p:nvCxnSpPr>
        <p:spPr bwMode="auto">
          <a:xfrm flipV="1">
            <a:off x="5130382" y="2789340"/>
            <a:ext cx="0" cy="881911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9">
            <a:extLst>
              <a:ext uri="{FF2B5EF4-FFF2-40B4-BE49-F238E27FC236}">
                <a16:creationId xmlns:a16="http://schemas.microsoft.com/office/drawing/2014/main" id="{42FBA35F-A5C6-4E2A-99DF-1308DB2387D0}"/>
              </a:ext>
            </a:extLst>
          </p:cNvPr>
          <p:cNvCxnSpPr>
            <a:cxnSpLocks/>
          </p:cNvCxnSpPr>
          <p:nvPr/>
        </p:nvCxnSpPr>
        <p:spPr bwMode="auto">
          <a:xfrm flipV="1">
            <a:off x="5770174" y="1985761"/>
            <a:ext cx="1093081" cy="536723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9">
            <a:extLst>
              <a:ext uri="{FF2B5EF4-FFF2-40B4-BE49-F238E27FC236}">
                <a16:creationId xmlns:a16="http://schemas.microsoft.com/office/drawing/2014/main" id="{92150860-4D6A-48A0-A8D5-C83FEDC68A74}"/>
              </a:ext>
            </a:extLst>
          </p:cNvPr>
          <p:cNvCxnSpPr>
            <a:cxnSpLocks/>
          </p:cNvCxnSpPr>
          <p:nvPr/>
        </p:nvCxnSpPr>
        <p:spPr bwMode="auto">
          <a:xfrm flipV="1">
            <a:off x="5117992" y="2482252"/>
            <a:ext cx="652062" cy="182561"/>
          </a:xfrm>
          <a:prstGeom prst="straightConnector1">
            <a:avLst/>
          </a:prstGeom>
          <a:noFill/>
          <a:ln w="38100" algn="ctr">
            <a:solidFill>
              <a:srgbClr val="00CC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0A75CB6A-AC9A-45EC-8445-B013FCD77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185" y="3729426"/>
            <a:ext cx="1588394" cy="65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66C50EF0-2BCC-4A8F-A690-988FAC0E5CA6}"/>
              </a:ext>
            </a:extLst>
          </p:cNvPr>
          <p:cNvSpPr/>
          <p:nvPr/>
        </p:nvSpPr>
        <p:spPr bwMode="auto">
          <a:xfrm>
            <a:off x="7441324" y="274638"/>
            <a:ext cx="1588353" cy="60089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7AEDEC-E6DE-4973-AFDD-B2D4E898685F}"/>
              </a:ext>
            </a:extLst>
          </p:cNvPr>
          <p:cNvSpPr txBox="1"/>
          <p:nvPr/>
        </p:nvSpPr>
        <p:spPr>
          <a:xfrm>
            <a:off x="7059169" y="3258892"/>
            <a:ext cx="14798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3 M EVs</a:t>
            </a:r>
          </a:p>
          <a:p>
            <a:r>
              <a:rPr lang="en-CA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By 2030</a:t>
            </a:r>
          </a:p>
          <a:p>
            <a:r>
              <a:rPr lang="en-CA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+10 </a:t>
            </a:r>
            <a:r>
              <a:rPr lang="en-CA" sz="24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TWh</a:t>
            </a:r>
            <a:r>
              <a:rPr lang="en-CA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en-CA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3" name="Straight Arrow Connector 9">
            <a:extLst>
              <a:ext uri="{FF2B5EF4-FFF2-40B4-BE49-F238E27FC236}">
                <a16:creationId xmlns:a16="http://schemas.microsoft.com/office/drawing/2014/main" id="{98982362-3DD3-4254-AFAE-8DD97626DC4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50742" y="2565584"/>
            <a:ext cx="1347705" cy="946355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D8117B1-243E-4746-963C-A2A1A6C497A6}"/>
              </a:ext>
            </a:extLst>
          </p:cNvPr>
          <p:cNvSpPr txBox="1"/>
          <p:nvPr/>
        </p:nvSpPr>
        <p:spPr>
          <a:xfrm>
            <a:off x="7039189" y="971696"/>
            <a:ext cx="15247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11 M EVs</a:t>
            </a:r>
          </a:p>
          <a:p>
            <a:r>
              <a:rPr lang="en-CA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By 2050</a:t>
            </a:r>
          </a:p>
          <a:p>
            <a:r>
              <a:rPr lang="en-CA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+40 to 60</a:t>
            </a:r>
          </a:p>
          <a:p>
            <a:r>
              <a:rPr lang="en-CA" sz="24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TWh</a:t>
            </a:r>
            <a:r>
              <a:rPr lang="en-CA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en-CA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2" name="Straight Arrow Connector 9">
            <a:extLst>
              <a:ext uri="{FF2B5EF4-FFF2-40B4-BE49-F238E27FC236}">
                <a16:creationId xmlns:a16="http://schemas.microsoft.com/office/drawing/2014/main" id="{C18FF6B2-70BD-4E79-A116-30A69F1F19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802310" y="1600200"/>
            <a:ext cx="1052290" cy="847128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itle 1">
            <a:extLst>
              <a:ext uri="{FF2B5EF4-FFF2-40B4-BE49-F238E27FC236}">
                <a16:creationId xmlns:a16="http://schemas.microsoft.com/office/drawing/2014/main" id="{7A5B0F85-CD3F-4471-963C-22F5B0222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86" y="914400"/>
            <a:ext cx="84963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GE Inspira Pitch" pitchFamily="34" charset="0"/>
              </a:defRPr>
            </a:lvl1pPr>
            <a:lvl2pPr marL="557213" indent="-214313">
              <a:defRPr sz="3200" b="1">
                <a:solidFill>
                  <a:schemeClr val="tx1"/>
                </a:solidFill>
                <a:latin typeface="GE Inspira Pitch" pitchFamily="34" charset="0"/>
              </a:defRPr>
            </a:lvl2pPr>
            <a:lvl3pPr marL="857250" indent="-171450">
              <a:defRPr sz="3200" b="1">
                <a:solidFill>
                  <a:schemeClr val="tx1"/>
                </a:solidFill>
                <a:latin typeface="GE Inspira Pitch" pitchFamily="34" charset="0"/>
              </a:defRPr>
            </a:lvl3pPr>
            <a:lvl4pPr marL="1200150" indent="-171450">
              <a:defRPr sz="3200" b="1">
                <a:solidFill>
                  <a:schemeClr val="tx1"/>
                </a:solidFill>
                <a:latin typeface="GE Inspira Pitch" pitchFamily="34" charset="0"/>
              </a:defRPr>
            </a:lvl4pPr>
            <a:lvl5pPr marL="1543050" indent="-171450">
              <a:defRPr sz="3200" b="1">
                <a:solidFill>
                  <a:schemeClr val="tx1"/>
                </a:solidFill>
                <a:latin typeface="GE Inspira Pitch" pitchFamily="34" charset="0"/>
              </a:defRPr>
            </a:lvl5pPr>
            <a:lvl6pPr marL="2000250" indent="-1714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6pPr>
            <a:lvl7pPr marL="2457450" indent="-1714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7pPr>
            <a:lvl8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8pPr>
            <a:lvl9pPr marL="3371850" indent="-1714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en-US" sz="72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Manufacturing and Life Cycle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en-US" sz="72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GHG Emissions</a:t>
            </a:r>
            <a:endParaRPr kumimoji="0" lang="en-CA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3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56D3B5A-9177-4D54-B178-8804C8741B96}"/>
              </a:ext>
            </a:extLst>
          </p:cNvPr>
          <p:cNvSpPr/>
          <p:nvPr/>
        </p:nvSpPr>
        <p:spPr>
          <a:xfrm>
            <a:off x="3972646" y="11355"/>
            <a:ext cx="5171354" cy="5455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3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186" name="Content Placeholder 2">
            <a:extLst>
              <a:ext uri="{FF2B5EF4-FFF2-40B4-BE49-F238E27FC236}">
                <a16:creationId xmlns:a16="http://schemas.microsoft.com/office/drawing/2014/main" id="{4E324DCC-39D7-4AAB-B13E-BAE7BAA6E3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335588" y="5538788"/>
            <a:ext cx="3808412" cy="312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FontTx/>
              <a:buNone/>
            </a:pPr>
            <a:r>
              <a:rPr lang="en-CA" altLang="en-US" sz="1400" dirty="0"/>
              <a:t>Base data from 2015 </a:t>
            </a:r>
          </a:p>
          <a:p>
            <a:pPr marL="0" indent="0" algn="r">
              <a:buFontTx/>
              <a:buNone/>
            </a:pPr>
            <a:r>
              <a:rPr lang="en-CA" altLang="en-US" sz="1400" dirty="0"/>
              <a:t>Union of Concerned Scientists – Cradle to Grave, includes upstream fuel production emissions </a:t>
            </a:r>
          </a:p>
        </p:txBody>
      </p:sp>
      <p:pic>
        <p:nvPicPr>
          <p:cNvPr id="93187" name="Picture 4">
            <a:extLst>
              <a:ext uri="{FF2B5EF4-FFF2-40B4-BE49-F238E27FC236}">
                <a16:creationId xmlns:a16="http://schemas.microsoft.com/office/drawing/2014/main" id="{704259E8-C9FB-4AB0-8267-7FB59A1B9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48" r="41914" b="23927"/>
          <a:stretch>
            <a:fillRect/>
          </a:stretch>
        </p:blipFill>
        <p:spPr bwMode="auto">
          <a:xfrm>
            <a:off x="0" y="-11113"/>
            <a:ext cx="5476009" cy="688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8" name="Content Placeholder 2">
            <a:extLst>
              <a:ext uri="{FF2B5EF4-FFF2-40B4-BE49-F238E27FC236}">
                <a16:creationId xmlns:a16="http://schemas.microsoft.com/office/drawing/2014/main" id="{DB7E76DA-C0FF-4CF5-BC2B-4B9C44BC3B01}"/>
              </a:ext>
            </a:extLst>
          </p:cNvPr>
          <p:cNvSpPr txBox="1">
            <a:spLocks/>
          </p:cNvSpPr>
          <p:nvPr/>
        </p:nvSpPr>
        <p:spPr bwMode="auto">
          <a:xfrm>
            <a:off x="5476009" y="254639"/>
            <a:ext cx="3459309" cy="23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7175" indent="-257175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57213" indent="-214313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7250" indent="-17145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00150" indent="-17145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43050" indent="-17145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000250" indent="-1714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57450" indent="-1714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71850" indent="-17145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257175" marR="0" lvl="0" indent="-2571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220,000 km vehicle life</a:t>
            </a:r>
          </a:p>
          <a:p>
            <a:pPr marL="257175" marR="0" lvl="0" indent="-2571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Car made in USA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(i.e. coal intense)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CA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C3D440-85DB-4466-B837-C111272DBCFF}"/>
              </a:ext>
            </a:extLst>
          </p:cNvPr>
          <p:cNvSpPr/>
          <p:nvPr/>
        </p:nvSpPr>
        <p:spPr>
          <a:xfrm>
            <a:off x="4077421" y="2896393"/>
            <a:ext cx="754352" cy="1394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3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190" name="Rectangle 2">
            <a:extLst>
              <a:ext uri="{FF2B5EF4-FFF2-40B4-BE49-F238E27FC236}">
                <a16:creationId xmlns:a16="http://schemas.microsoft.com/office/drawing/2014/main" id="{E2B8A2BC-94AF-4326-9887-F177F8261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958" y="812803"/>
            <a:ext cx="489167" cy="3530600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1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93191" name="Rectangle 6">
            <a:extLst>
              <a:ext uri="{FF2B5EF4-FFF2-40B4-BE49-F238E27FC236}">
                <a16:creationId xmlns:a16="http://schemas.microsoft.com/office/drawing/2014/main" id="{826C9D8C-5383-49C5-BEB1-B592D61B3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296" y="4192563"/>
            <a:ext cx="492196" cy="95491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1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9CA87A-7200-44D4-BBCD-C2D480C05534}"/>
              </a:ext>
            </a:extLst>
          </p:cNvPr>
          <p:cNvSpPr/>
          <p:nvPr/>
        </p:nvSpPr>
        <p:spPr bwMode="auto">
          <a:xfrm>
            <a:off x="3428999" y="600075"/>
            <a:ext cx="1590675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b="0" dirty="0">
                <a:latin typeface="Century Gothic" panose="020B0502020202020204" pitchFamily="34" charset="0"/>
              </a:rPr>
              <a:t>50 tons of GHG due to gasoline usage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227E476-15BF-440C-9401-A988B0095ED6}"/>
              </a:ext>
            </a:extLst>
          </p:cNvPr>
          <p:cNvCxnSpPr>
            <a:cxnSpLocks/>
          </p:cNvCxnSpPr>
          <p:nvPr/>
        </p:nvCxnSpPr>
        <p:spPr bwMode="auto">
          <a:xfrm flipH="1">
            <a:off x="2905125" y="1057275"/>
            <a:ext cx="543647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54F1534-6407-4AA2-B194-52DD12223C2B}"/>
              </a:ext>
            </a:extLst>
          </p:cNvPr>
          <p:cNvSpPr/>
          <p:nvPr/>
        </p:nvSpPr>
        <p:spPr bwMode="auto">
          <a:xfrm>
            <a:off x="5476009" y="4204892"/>
            <a:ext cx="2670464" cy="3981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b="0" dirty="0">
                <a:latin typeface="Century Gothic" panose="020B0502020202020204" pitchFamily="34" charset="0"/>
              </a:rPr>
              <a:t>160 km Battery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D238523-A6AE-4B91-9824-F3EF6CB00063}"/>
              </a:ext>
            </a:extLst>
          </p:cNvPr>
          <p:cNvCxnSpPr>
            <a:cxnSpLocks/>
            <a:stCxn id="13" idx="1"/>
          </p:cNvCxnSpPr>
          <p:nvPr/>
        </p:nvCxnSpPr>
        <p:spPr bwMode="auto">
          <a:xfrm flipH="1" flipV="1">
            <a:off x="4760785" y="4343404"/>
            <a:ext cx="715224" cy="6053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F3AF12D-C65C-48CF-B58F-2739D15B696C}"/>
              </a:ext>
            </a:extLst>
          </p:cNvPr>
          <p:cNvSpPr/>
          <p:nvPr/>
        </p:nvSpPr>
        <p:spPr bwMode="auto">
          <a:xfrm>
            <a:off x="5437546" y="3739785"/>
            <a:ext cx="3202353" cy="4970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b="0" dirty="0">
                <a:latin typeface="Century Gothic" panose="020B0502020202020204" pitchFamily="34" charset="0"/>
              </a:rPr>
              <a:t>Ontario electricity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00226A9-8D10-4041-8B63-7A0B7262558B}"/>
              </a:ext>
            </a:extLst>
          </p:cNvPr>
          <p:cNvCxnSpPr>
            <a:cxnSpLocks/>
          </p:cNvCxnSpPr>
          <p:nvPr/>
        </p:nvCxnSpPr>
        <p:spPr bwMode="auto">
          <a:xfrm flipH="1">
            <a:off x="4760784" y="3988316"/>
            <a:ext cx="631703" cy="216576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6">
            <a:extLst>
              <a:ext uri="{FF2B5EF4-FFF2-40B4-BE49-F238E27FC236}">
                <a16:creationId xmlns:a16="http://schemas.microsoft.com/office/drawing/2014/main" id="{DB9E2FFB-9A34-4BB3-BD92-DB1C3FBB1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161" y="3957265"/>
            <a:ext cx="492196" cy="44537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1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73554-0FCF-45D1-8C7C-03050EBEAFB2}"/>
              </a:ext>
            </a:extLst>
          </p:cNvPr>
          <p:cNvSpPr/>
          <p:nvPr/>
        </p:nvSpPr>
        <p:spPr bwMode="auto">
          <a:xfrm>
            <a:off x="5437546" y="3033464"/>
            <a:ext cx="3459309" cy="70632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b="0" dirty="0">
                <a:latin typeface="Century Gothic" panose="020B0502020202020204" pitchFamily="34" charset="0"/>
              </a:rPr>
              <a:t>Worst case larger 62 kWh battery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BBD88EC-F740-4812-BA34-40B43483E37E}"/>
              </a:ext>
            </a:extLst>
          </p:cNvPr>
          <p:cNvCxnSpPr>
            <a:cxnSpLocks/>
          </p:cNvCxnSpPr>
          <p:nvPr/>
        </p:nvCxnSpPr>
        <p:spPr bwMode="auto">
          <a:xfrm flipH="1">
            <a:off x="4675368" y="3498463"/>
            <a:ext cx="787678" cy="58678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 6">
            <a:extLst>
              <a:ext uri="{FF2B5EF4-FFF2-40B4-BE49-F238E27FC236}">
                <a16:creationId xmlns:a16="http://schemas.microsoft.com/office/drawing/2014/main" id="{4321EF6E-428F-4560-A289-D50B23636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133" y="3856841"/>
            <a:ext cx="492196" cy="95491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1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E4A9989-8886-4AF0-8E5C-C9DB91BA0645}"/>
              </a:ext>
            </a:extLst>
          </p:cNvPr>
          <p:cNvSpPr/>
          <p:nvPr/>
        </p:nvSpPr>
        <p:spPr bwMode="auto">
          <a:xfrm>
            <a:off x="5476009" y="2637131"/>
            <a:ext cx="3202353" cy="4970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b="0" dirty="0">
                <a:latin typeface="Century Gothic" panose="020B0502020202020204" pitchFamily="34" charset="0"/>
              </a:rPr>
              <a:t>Ontario electricity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1AD3029-E955-4C71-9F93-00682A2109D6}"/>
              </a:ext>
            </a:extLst>
          </p:cNvPr>
          <p:cNvCxnSpPr>
            <a:cxnSpLocks/>
          </p:cNvCxnSpPr>
          <p:nvPr/>
        </p:nvCxnSpPr>
        <p:spPr bwMode="auto">
          <a:xfrm flipH="1">
            <a:off x="4547181" y="2943743"/>
            <a:ext cx="922347" cy="892972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3" grpId="1"/>
      <p:bldP spid="17" grpId="0"/>
      <p:bldP spid="17" grpId="1"/>
      <p:bldP spid="17" grpId="2"/>
      <p:bldP spid="27" grpId="0" animBg="1"/>
      <p:bldP spid="16" grpId="0"/>
      <p:bldP spid="20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itle 1">
            <a:extLst>
              <a:ext uri="{FF2B5EF4-FFF2-40B4-BE49-F238E27FC236}">
                <a16:creationId xmlns:a16="http://schemas.microsoft.com/office/drawing/2014/main" id="{7A5B0F85-CD3F-4471-963C-22F5B0222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86" y="914400"/>
            <a:ext cx="84963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GE Inspira Pitch" pitchFamily="34" charset="0"/>
              </a:defRPr>
            </a:lvl1pPr>
            <a:lvl2pPr marL="557213" indent="-214313">
              <a:defRPr sz="3200" b="1">
                <a:solidFill>
                  <a:schemeClr val="tx1"/>
                </a:solidFill>
                <a:latin typeface="GE Inspira Pitch" pitchFamily="34" charset="0"/>
              </a:defRPr>
            </a:lvl2pPr>
            <a:lvl3pPr marL="857250" indent="-171450">
              <a:defRPr sz="3200" b="1">
                <a:solidFill>
                  <a:schemeClr val="tx1"/>
                </a:solidFill>
                <a:latin typeface="GE Inspira Pitch" pitchFamily="34" charset="0"/>
              </a:defRPr>
            </a:lvl3pPr>
            <a:lvl4pPr marL="1200150" indent="-171450">
              <a:defRPr sz="3200" b="1">
                <a:solidFill>
                  <a:schemeClr val="tx1"/>
                </a:solidFill>
                <a:latin typeface="GE Inspira Pitch" pitchFamily="34" charset="0"/>
              </a:defRPr>
            </a:lvl4pPr>
            <a:lvl5pPr marL="1543050" indent="-171450">
              <a:defRPr sz="3200" b="1">
                <a:solidFill>
                  <a:schemeClr val="tx1"/>
                </a:solidFill>
                <a:latin typeface="GE Inspira Pitch" pitchFamily="34" charset="0"/>
              </a:defRPr>
            </a:lvl5pPr>
            <a:lvl6pPr marL="2000250" indent="-1714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6pPr>
            <a:lvl7pPr marL="2457450" indent="-1714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7pPr>
            <a:lvl8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8pPr>
            <a:lvl9pPr marL="3371850" indent="-1714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en-US" sz="72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Thanks!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altLang="en-US" sz="7200" b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en-US" sz="72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lappstve@kos.net</a:t>
            </a:r>
            <a:endParaRPr kumimoji="0" lang="en-CA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2740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4880"/>
      </a:dk2>
      <a:lt2>
        <a:srgbClr val="CECECE"/>
      </a:lt2>
      <a:accent1>
        <a:srgbClr val="004880"/>
      </a:accent1>
      <a:accent2>
        <a:srgbClr val="B3D7E8"/>
      </a:accent2>
      <a:accent3>
        <a:srgbClr val="FFFFFF"/>
      </a:accent3>
      <a:accent4>
        <a:srgbClr val="000000"/>
      </a:accent4>
      <a:accent5>
        <a:srgbClr val="AAB1C0"/>
      </a:accent5>
      <a:accent6>
        <a:srgbClr val="A2C3D2"/>
      </a:accent6>
      <a:hlink>
        <a:srgbClr val="094CAD"/>
      </a:hlink>
      <a:folHlink>
        <a:srgbClr val="439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4880"/>
      </a:dk2>
      <a:lt2>
        <a:srgbClr val="CECECE"/>
      </a:lt2>
      <a:accent1>
        <a:srgbClr val="004880"/>
      </a:accent1>
      <a:accent2>
        <a:srgbClr val="B3D7E8"/>
      </a:accent2>
      <a:accent3>
        <a:srgbClr val="FFFFFF"/>
      </a:accent3>
      <a:accent4>
        <a:srgbClr val="000000"/>
      </a:accent4>
      <a:accent5>
        <a:srgbClr val="AAB1C0"/>
      </a:accent5>
      <a:accent6>
        <a:srgbClr val="A2C3D2"/>
      </a:accent6>
      <a:hlink>
        <a:srgbClr val="094CAD"/>
      </a:hlink>
      <a:folHlink>
        <a:srgbClr val="439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(4:3)</PresentationFormat>
  <Paragraphs>26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Century Gothic</vt:lpstr>
      <vt:lpstr>GE Inspira Pitch</vt:lpstr>
      <vt:lpstr>Times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2020-02-20T18:01:57Z</dcterms:created>
  <dcterms:modified xsi:type="dcterms:W3CDTF">2020-06-29T16:57:33Z</dcterms:modified>
</cp:coreProperties>
</file>